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0"/>
  </p:notesMasterIdLst>
  <p:handoutMasterIdLst>
    <p:handoutMasterId r:id="rId31"/>
  </p:handoutMasterIdLst>
  <p:sldIdLst>
    <p:sldId id="381" r:id="rId2"/>
    <p:sldId id="806" r:id="rId3"/>
    <p:sldId id="885" r:id="rId4"/>
    <p:sldId id="338" r:id="rId5"/>
    <p:sldId id="339" r:id="rId6"/>
    <p:sldId id="386" r:id="rId7"/>
    <p:sldId id="387" r:id="rId8"/>
    <p:sldId id="388" r:id="rId9"/>
    <p:sldId id="389" r:id="rId10"/>
    <p:sldId id="391" r:id="rId11"/>
    <p:sldId id="807" r:id="rId12"/>
    <p:sldId id="392" r:id="rId13"/>
    <p:sldId id="393" r:id="rId14"/>
    <p:sldId id="394" r:id="rId15"/>
    <p:sldId id="884" r:id="rId16"/>
    <p:sldId id="414" r:id="rId17"/>
    <p:sldId id="385" r:id="rId18"/>
    <p:sldId id="881" r:id="rId19"/>
    <p:sldId id="419" r:id="rId20"/>
    <p:sldId id="880" r:id="rId21"/>
    <p:sldId id="879" r:id="rId22"/>
    <p:sldId id="877" r:id="rId23"/>
    <p:sldId id="404" r:id="rId24"/>
    <p:sldId id="882" r:id="rId25"/>
    <p:sldId id="409" r:id="rId26"/>
    <p:sldId id="421" r:id="rId27"/>
    <p:sldId id="407" r:id="rId28"/>
    <p:sldId id="412" r:id="rId29"/>
  </p:sldIdLst>
  <p:sldSz cx="9144000" cy="6858000" type="screen4x3"/>
  <p:notesSz cx="6805613" cy="9939338"/>
  <p:defaultTextStyle>
    <a:defPPr>
      <a:defRPr lang="sv-SE"/>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4264">
          <p15:clr>
            <a:srgbClr val="A4A3A4"/>
          </p15:clr>
        </p15:guide>
        <p15:guide id="2" pos="54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clrMru>
    <a:srgbClr val="ADCADF"/>
    <a:srgbClr val="C6E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just forma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81"/>
    <p:restoredTop sz="95431"/>
  </p:normalViewPr>
  <p:slideViewPr>
    <p:cSldViewPr>
      <p:cViewPr varScale="1">
        <p:scale>
          <a:sx n="86" d="100"/>
          <a:sy n="86" d="100"/>
        </p:scale>
        <p:origin x="200" y="664"/>
      </p:cViewPr>
      <p:guideLst>
        <p:guide orient="horz" pos="4264"/>
        <p:guide pos="546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70F3663A-1209-8611-1DD3-9C3195BF5EDB}"/>
              </a:ext>
            </a:extLst>
          </p:cNvPr>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atin typeface="Times" charset="0"/>
                <a:ea typeface="ＭＳ Ｐゴシック" charset="0"/>
                <a:cs typeface="ＭＳ Ｐゴシック" charset="0"/>
              </a:defRPr>
            </a:lvl1pPr>
          </a:lstStyle>
          <a:p>
            <a:pPr>
              <a:defRPr/>
            </a:pPr>
            <a:endParaRPr lang="sv-SE"/>
          </a:p>
        </p:txBody>
      </p:sp>
      <p:sp>
        <p:nvSpPr>
          <p:cNvPr id="3" name="Platshållare för datum 2">
            <a:extLst>
              <a:ext uri="{FF2B5EF4-FFF2-40B4-BE49-F238E27FC236}">
                <a16:creationId xmlns:a16="http://schemas.microsoft.com/office/drawing/2014/main" id="{043C8ACC-95FE-43B6-731A-400B53CE145E}"/>
              </a:ext>
            </a:extLst>
          </p:cNvPr>
          <p:cNvSpPr>
            <a:spLocks noGrp="1"/>
          </p:cNvSpPr>
          <p:nvPr>
            <p:ph type="dt" sz="quarter" idx="1"/>
          </p:nvPr>
        </p:nvSpPr>
        <p:spPr>
          <a:xfrm>
            <a:off x="3854450" y="0"/>
            <a:ext cx="2949575" cy="49688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2741076C-20E2-0F45-9E24-D798052A0FA5}" type="datetimeFigureOut">
              <a:rPr lang="sv-SE" altLang="en-SE"/>
              <a:pPr>
                <a:defRPr/>
              </a:pPr>
              <a:t>2026-03-23</a:t>
            </a:fld>
            <a:endParaRPr lang="sv-SE" altLang="en-SE"/>
          </a:p>
        </p:txBody>
      </p:sp>
      <p:sp>
        <p:nvSpPr>
          <p:cNvPr id="4" name="Platshållare för sidfot 3">
            <a:extLst>
              <a:ext uri="{FF2B5EF4-FFF2-40B4-BE49-F238E27FC236}">
                <a16:creationId xmlns:a16="http://schemas.microsoft.com/office/drawing/2014/main" id="{1E5D0357-46F0-B6B3-DCA7-126E7D345BCB}"/>
              </a:ext>
            </a:extLst>
          </p:cNvPr>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atin typeface="Times" charset="0"/>
                <a:ea typeface="ＭＳ Ｐゴシック" charset="0"/>
                <a:cs typeface="ＭＳ Ｐゴシック" charset="0"/>
              </a:defRPr>
            </a:lvl1pPr>
          </a:lstStyle>
          <a:p>
            <a:pPr>
              <a:defRPr/>
            </a:pPr>
            <a:endParaRPr lang="sv-SE"/>
          </a:p>
        </p:txBody>
      </p:sp>
      <p:sp>
        <p:nvSpPr>
          <p:cNvPr id="5" name="Platshållare för bildnummer 4">
            <a:extLst>
              <a:ext uri="{FF2B5EF4-FFF2-40B4-BE49-F238E27FC236}">
                <a16:creationId xmlns:a16="http://schemas.microsoft.com/office/drawing/2014/main" id="{90AF62FF-92B4-21CA-1DFD-648F811110E3}"/>
              </a:ext>
            </a:extLst>
          </p:cNvPr>
          <p:cNvSpPr>
            <a:spLocks noGrp="1"/>
          </p:cNvSpPr>
          <p:nvPr>
            <p:ph type="sldNum" sz="quarter" idx="3"/>
          </p:nvPr>
        </p:nvSpPr>
        <p:spPr>
          <a:xfrm>
            <a:off x="3854450" y="9440863"/>
            <a:ext cx="2949575" cy="4968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8BFC024A-111E-E945-894C-B22CAC312AFD}" type="slidenum">
              <a:rPr lang="sv-SE" altLang="en-SE"/>
              <a:pPr>
                <a:defRPr/>
              </a:pPr>
              <a:t>‹#›</a:t>
            </a:fld>
            <a:endParaRPr lang="sv-SE" altLang="en-S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3ED4AD9-B9E4-307C-7C15-AF0E73538D96}"/>
              </a:ext>
            </a:extLst>
          </p:cNvPr>
          <p:cNvSpPr>
            <a:spLocks noGrp="1" noChangeArrowheads="1"/>
          </p:cNvSpPr>
          <p:nvPr>
            <p:ph type="hdr" sz="quarter"/>
          </p:nvPr>
        </p:nvSpPr>
        <p:spPr bwMode="auto">
          <a:xfrm>
            <a:off x="0" y="0"/>
            <a:ext cx="2949575"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0"/>
                <a:cs typeface="+mn-cs"/>
              </a:defRPr>
            </a:lvl1pPr>
          </a:lstStyle>
          <a:p>
            <a:pPr>
              <a:defRPr/>
            </a:pPr>
            <a:endParaRPr lang="sv-SE"/>
          </a:p>
        </p:txBody>
      </p:sp>
      <p:sp>
        <p:nvSpPr>
          <p:cNvPr id="8195" name="Rectangle 3">
            <a:extLst>
              <a:ext uri="{FF2B5EF4-FFF2-40B4-BE49-F238E27FC236}">
                <a16:creationId xmlns:a16="http://schemas.microsoft.com/office/drawing/2014/main" id="{CE05D078-8F4F-F51B-A04B-DC456E74CD68}"/>
              </a:ext>
            </a:extLst>
          </p:cNvPr>
          <p:cNvSpPr>
            <a:spLocks noGrp="1" noChangeArrowheads="1"/>
          </p:cNvSpPr>
          <p:nvPr>
            <p:ph type="dt" idx="1"/>
          </p:nvPr>
        </p:nvSpPr>
        <p:spPr bwMode="auto">
          <a:xfrm>
            <a:off x="3856038" y="0"/>
            <a:ext cx="2949575"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0"/>
                <a:cs typeface="+mn-cs"/>
              </a:defRPr>
            </a:lvl1pPr>
          </a:lstStyle>
          <a:p>
            <a:pPr>
              <a:defRPr/>
            </a:pPr>
            <a:endParaRPr lang="sv-SE"/>
          </a:p>
        </p:txBody>
      </p:sp>
      <p:sp>
        <p:nvSpPr>
          <p:cNvPr id="15364" name="Rectangle 4">
            <a:extLst>
              <a:ext uri="{FF2B5EF4-FFF2-40B4-BE49-F238E27FC236}">
                <a16:creationId xmlns:a16="http://schemas.microsoft.com/office/drawing/2014/main" id="{9A0B23C5-C08D-C7CE-0DB8-7DBCE9285594}"/>
              </a:ext>
            </a:extLst>
          </p:cNvPr>
          <p:cNvSpPr>
            <a:spLocks noGrp="1" noRot="1" noChangeAspect="1" noChangeArrowheads="1" noTextEdit="1"/>
          </p:cNvSpPr>
          <p:nvPr>
            <p:ph type="sldImg" idx="2"/>
          </p:nvPr>
        </p:nvSpPr>
        <p:spPr bwMode="auto">
          <a:xfrm>
            <a:off x="920750" y="746125"/>
            <a:ext cx="4965700" cy="3725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a:extLst>
              <a:ext uri="{FF2B5EF4-FFF2-40B4-BE49-F238E27FC236}">
                <a16:creationId xmlns:a16="http://schemas.microsoft.com/office/drawing/2014/main" id="{20CF59C5-3827-DF34-E1F6-6C33F2918CBE}"/>
              </a:ext>
            </a:extLst>
          </p:cNvPr>
          <p:cNvSpPr>
            <a:spLocks noGrp="1" noChangeArrowheads="1"/>
          </p:cNvSpPr>
          <p:nvPr>
            <p:ph type="body" sz="quarter" idx="3"/>
          </p:nvPr>
        </p:nvSpPr>
        <p:spPr bwMode="auto">
          <a:xfrm>
            <a:off x="908050" y="4721225"/>
            <a:ext cx="4989513" cy="4471988"/>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sv-SE" altLang="en-SE" noProof="0"/>
              <a:t>Klicka här för att ändra format på bakgrundstexten</a:t>
            </a:r>
          </a:p>
          <a:p>
            <a:pPr lvl="1"/>
            <a:r>
              <a:rPr lang="sv-SE" altLang="en-SE" noProof="0"/>
              <a:t>Nivå två</a:t>
            </a:r>
          </a:p>
          <a:p>
            <a:pPr lvl="2"/>
            <a:r>
              <a:rPr lang="sv-SE" altLang="en-SE" noProof="0"/>
              <a:t>Nivå tre</a:t>
            </a:r>
          </a:p>
          <a:p>
            <a:pPr lvl="3"/>
            <a:r>
              <a:rPr lang="sv-SE" altLang="en-SE" noProof="0"/>
              <a:t>Nivå fyra</a:t>
            </a:r>
          </a:p>
          <a:p>
            <a:pPr lvl="4"/>
            <a:r>
              <a:rPr lang="sv-SE" altLang="en-SE" noProof="0"/>
              <a:t>Nivå fem</a:t>
            </a:r>
          </a:p>
        </p:txBody>
      </p:sp>
      <p:sp>
        <p:nvSpPr>
          <p:cNvPr id="8198" name="Rectangle 6">
            <a:extLst>
              <a:ext uri="{FF2B5EF4-FFF2-40B4-BE49-F238E27FC236}">
                <a16:creationId xmlns:a16="http://schemas.microsoft.com/office/drawing/2014/main" id="{01605E57-7C89-4F0F-4A73-02C611F27709}"/>
              </a:ext>
            </a:extLst>
          </p:cNvPr>
          <p:cNvSpPr>
            <a:spLocks noGrp="1" noChangeArrowheads="1"/>
          </p:cNvSpPr>
          <p:nvPr>
            <p:ph type="ftr" sz="quarter" idx="4"/>
          </p:nvPr>
        </p:nvSpPr>
        <p:spPr bwMode="auto">
          <a:xfrm>
            <a:off x="0" y="9442450"/>
            <a:ext cx="2949575" cy="496888"/>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0"/>
                <a:cs typeface="+mn-cs"/>
              </a:defRPr>
            </a:lvl1pPr>
          </a:lstStyle>
          <a:p>
            <a:pPr>
              <a:defRPr/>
            </a:pPr>
            <a:endParaRPr lang="sv-SE"/>
          </a:p>
        </p:txBody>
      </p:sp>
      <p:sp>
        <p:nvSpPr>
          <p:cNvPr id="8199" name="Rectangle 7">
            <a:extLst>
              <a:ext uri="{FF2B5EF4-FFF2-40B4-BE49-F238E27FC236}">
                <a16:creationId xmlns:a16="http://schemas.microsoft.com/office/drawing/2014/main" id="{7F85457E-92F6-884D-BDE2-76DE5AE9F554}"/>
              </a:ext>
            </a:extLst>
          </p:cNvPr>
          <p:cNvSpPr>
            <a:spLocks noGrp="1" noChangeArrowheads="1"/>
          </p:cNvSpPr>
          <p:nvPr>
            <p:ph type="sldNum" sz="quarter" idx="5"/>
          </p:nvPr>
        </p:nvSpPr>
        <p:spPr bwMode="auto">
          <a:xfrm>
            <a:off x="3856038" y="9442450"/>
            <a:ext cx="2949575" cy="496888"/>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8E45B93-AA3C-6246-A71C-1C7B6D0961D4}" type="slidenum">
              <a:rPr lang="sv-SE" altLang="en-SE"/>
              <a:pPr>
                <a:defRPr/>
              </a:pPr>
              <a:t>‹#›</a:t>
            </a:fld>
            <a:endParaRPr lang="sv-SE" altLang="en-S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math.ku.dk/~eilers/"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www.math.ku.dk/~eilers/lego.html" TargetMode="External"/><Relationship Id="rId4" Type="http://schemas.openxmlformats.org/officeDocument/2006/relationships/hyperlink" Target="https://www.mentalfloss.com/article/66150/original-lego-patent"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Platshållare för bildobjekt 1">
            <a:extLst>
              <a:ext uri="{FF2B5EF4-FFF2-40B4-BE49-F238E27FC236}">
                <a16:creationId xmlns:a16="http://schemas.microsoft.com/office/drawing/2014/main" id="{28C2D24D-952E-8690-4791-FA901877B575}"/>
              </a:ext>
            </a:extLst>
          </p:cNvPr>
          <p:cNvSpPr>
            <a:spLocks noGrp="1" noRot="1" noChangeAspect="1" noChangeArrowheads="1" noTextEdit="1"/>
          </p:cNvSpPr>
          <p:nvPr>
            <p:ph type="sldImg"/>
          </p:nvPr>
        </p:nvSpPr>
        <p:spPr>
          <a:ln/>
        </p:spPr>
      </p:sp>
      <p:sp>
        <p:nvSpPr>
          <p:cNvPr id="18434" name="Platshållare för anteckningar 2">
            <a:extLst>
              <a:ext uri="{FF2B5EF4-FFF2-40B4-BE49-F238E27FC236}">
                <a16:creationId xmlns:a16="http://schemas.microsoft.com/office/drawing/2014/main" id="{11F59D38-6854-9B2C-FE5A-BB97DDD7838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a:latin typeface="Times" pitchFamily="2" charset="0"/>
              </a:rPr>
              <a:t>We are arranging a course called </a:t>
            </a:r>
            <a:r>
              <a:rPr lang="sv-SE" altLang="sv-SE">
                <a:latin typeface="Times" pitchFamily="2" charset="0"/>
              </a:rPr>
              <a:t>”</a:t>
            </a:r>
            <a:r>
              <a:rPr lang="sv-SE" altLang="ja-JP">
                <a:latin typeface="Times" pitchFamily="2" charset="0"/>
              </a:rPr>
              <a:t>Emergency Medicine Core Competences</a:t>
            </a:r>
            <a:r>
              <a:rPr lang="sv-SE" altLang="sv-SE">
                <a:latin typeface="Times" pitchFamily="2" charset="0"/>
              </a:rPr>
              <a:t>”</a:t>
            </a:r>
            <a:r>
              <a:rPr lang="sv-SE" altLang="ja-JP">
                <a:latin typeface="Times" pitchFamily="2" charset="0"/>
              </a:rPr>
              <a:t> </a:t>
            </a:r>
          </a:p>
          <a:p>
            <a:endParaRPr lang="sv-SE" altLang="en-SE">
              <a:latin typeface="Times" pitchFamily="2" charset="0"/>
            </a:endParaRPr>
          </a:p>
          <a:p>
            <a:r>
              <a:rPr lang="sv-SE" altLang="en-SE">
                <a:latin typeface="Times" pitchFamily="2" charset="0"/>
              </a:rPr>
              <a:t>The Core Competences we focus on are (left to right, top to bottom)</a:t>
            </a:r>
          </a:p>
          <a:p>
            <a:r>
              <a:rPr lang="sv-SE" altLang="en-SE">
                <a:latin typeface="Times" pitchFamily="2" charset="0"/>
              </a:rPr>
              <a:t>1-Resucitation</a:t>
            </a:r>
          </a:p>
          <a:p>
            <a:r>
              <a:rPr lang="sv-SE" altLang="en-SE">
                <a:latin typeface="Times" pitchFamily="2" charset="0"/>
              </a:rPr>
              <a:t>2-Neurological examination and interpretation</a:t>
            </a:r>
          </a:p>
          <a:p>
            <a:r>
              <a:rPr lang="sv-SE" altLang="en-SE">
                <a:latin typeface="Times" pitchFamily="2" charset="0"/>
              </a:rPr>
              <a:t>3-Practical skills such as spinal immobilization, femur and pelvic immobilization, chest tube insertion, delivery and neonatal resuscitation, intrasseous needle, basic and advanced airway procedures.</a:t>
            </a:r>
          </a:p>
          <a:p>
            <a:r>
              <a:rPr lang="sv-SE" altLang="en-SE">
                <a:latin typeface="Times" pitchFamily="2" charset="0"/>
              </a:rPr>
              <a:t>4-Communication and organization, including during a major event</a:t>
            </a:r>
          </a:p>
          <a:p>
            <a:r>
              <a:rPr lang="sv-SE" altLang="en-SE">
                <a:latin typeface="Times" pitchFamily="2" charset="0"/>
              </a:rPr>
              <a:t>5-EKG and acid-base interpretation.</a:t>
            </a:r>
          </a:p>
        </p:txBody>
      </p:sp>
      <p:sp>
        <p:nvSpPr>
          <p:cNvPr id="18435" name="Platshållare för bildnummer 3">
            <a:extLst>
              <a:ext uri="{FF2B5EF4-FFF2-40B4-BE49-F238E27FC236}">
                <a16:creationId xmlns:a16="http://schemas.microsoft.com/office/drawing/2014/main" id="{7E409A4D-FE6F-7BF3-0C37-27D86E23AF7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BABD388F-E0AF-0349-8253-21B15F84A2AC}" type="slidenum">
              <a:rPr lang="sv-SE" altLang="en-SE" sz="1200" smtClean="0"/>
              <a:pPr/>
              <a:t>1</a:t>
            </a:fld>
            <a:endParaRPr lang="sv-SE" altLang="en-SE"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What the EMCC is about is teaching a structure.</a:t>
            </a:r>
          </a:p>
          <a:p>
            <a:endParaRPr lang="en-SE" dirty="0"/>
          </a:p>
          <a:p>
            <a:r>
              <a:rPr lang="en-SE" dirty="0"/>
              <a:t>There are fairly short checklists for different processes:</a:t>
            </a:r>
          </a:p>
          <a:p>
            <a:r>
              <a:rPr lang="en-SE" dirty="0"/>
              <a:t>1-A generic ABCDE</a:t>
            </a:r>
          </a:p>
          <a:p>
            <a:r>
              <a:rPr lang="en-SE" dirty="0"/>
              <a:t>2-MAPLES for background information</a:t>
            </a:r>
          </a:p>
          <a:p>
            <a:r>
              <a:rPr lang="en-SE" dirty="0"/>
              <a:t>3-OPQRST+ for history of present illness</a:t>
            </a:r>
          </a:p>
          <a:p>
            <a:r>
              <a:rPr lang="en-SE" dirty="0"/>
              <a:t>4-C-543 for a generic neurological exam</a:t>
            </a:r>
          </a:p>
          <a:p>
            <a:r>
              <a:rPr lang="en-SE" dirty="0"/>
              <a:t>5-MNOP for major events</a:t>
            </a:r>
          </a:p>
          <a:p>
            <a:r>
              <a:rPr lang="en-SE" dirty="0"/>
              <a:t>6-HIJKL for a generic PoCUS exam</a:t>
            </a:r>
          </a:p>
          <a:p>
            <a:r>
              <a:rPr lang="en-SE" dirty="0"/>
              <a:t>7-ACID for acid-base</a:t>
            </a:r>
          </a:p>
          <a:p>
            <a:endParaRPr lang="en-SE" dirty="0"/>
          </a:p>
          <a:p>
            <a:r>
              <a:rPr lang="en-SE" dirty="0"/>
              <a:t>These are like 7 lego pieces that can be combined in different ways depending on the circumstances.</a:t>
            </a:r>
          </a:p>
          <a:p>
            <a:endParaRPr lang="en-SE" dirty="0"/>
          </a:p>
          <a:p>
            <a:r>
              <a:rPr lang="en-SE" dirty="0"/>
              <a:t>The advantage of having same small modular processes that one can get good at.</a:t>
            </a:r>
          </a:p>
          <a:p>
            <a:endParaRPr lang="en-SE" dirty="0"/>
          </a:p>
          <a:p>
            <a:endParaRPr lang="en-S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https://</a:t>
            </a:r>
            <a:r>
              <a:rPr lang="en-GB" dirty="0" err="1"/>
              <a:t>www.mentalfloss.com</a:t>
            </a:r>
            <a:r>
              <a:rPr lang="en-GB" dirty="0"/>
              <a:t>/article/92127/how-many-combinations-are-possible-using-6-lego-bricks</a:t>
            </a:r>
            <a:endParaRPr lang="en-SE"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E" dirty="0"/>
          </a:p>
          <a:p>
            <a:pPr algn="l"/>
            <a:r>
              <a:rPr lang="en-GB" b="0" i="0" dirty="0">
                <a:solidFill>
                  <a:srgbClr val="26323E"/>
                </a:solidFill>
                <a:effectLst/>
                <a:highlight>
                  <a:srgbClr val="FFFFFF"/>
                </a:highlight>
                <a:latin typeface="freight-text-pro"/>
              </a:rPr>
              <a:t>Mathematician </a:t>
            </a:r>
            <a:r>
              <a:rPr lang="en-GB" b="0" i="0" u="none" strike="noStrike" dirty="0">
                <a:solidFill>
                  <a:srgbClr val="F16957"/>
                </a:solidFill>
                <a:effectLst/>
                <a:highlight>
                  <a:srgbClr val="FFFFFF"/>
                </a:highlight>
                <a:latin typeface="freight-text-pro"/>
                <a:hlinkClick r:id="rId3"/>
              </a:rPr>
              <a:t>Søren Eilers</a:t>
            </a:r>
            <a:r>
              <a:rPr lang="en-GB" b="0" i="0" dirty="0">
                <a:solidFill>
                  <a:srgbClr val="26323E"/>
                </a:solidFill>
                <a:effectLst/>
                <a:highlight>
                  <a:srgbClr val="FFFFFF"/>
                </a:highlight>
                <a:latin typeface="freight-text-pro"/>
              </a:rPr>
              <a:t> was intrigued by a LEGO-related math problem. Let's say you have six "standard LEGO bricks" (the rectangular 4x2 bricks seen in </a:t>
            </a:r>
            <a:r>
              <a:rPr lang="en-GB" b="0" i="0" u="none" strike="noStrike" dirty="0">
                <a:solidFill>
                  <a:srgbClr val="F16957"/>
                </a:solidFill>
                <a:effectLst/>
                <a:highlight>
                  <a:srgbClr val="FFFFFF"/>
                </a:highlight>
                <a:latin typeface="freight-text-pro"/>
                <a:hlinkClick r:id="rId4"/>
              </a:rPr>
              <a:t>the original LEGO patent</a:t>
            </a:r>
            <a:r>
              <a:rPr lang="en-GB" b="0" i="0" dirty="0">
                <a:solidFill>
                  <a:srgbClr val="26323E"/>
                </a:solidFill>
                <a:effectLst/>
                <a:highlight>
                  <a:srgbClr val="FFFFFF"/>
                </a:highlight>
                <a:latin typeface="freight-text-pro"/>
              </a:rPr>
              <a:t>). If you fit them together, how many possible structures can you make?</a:t>
            </a:r>
          </a:p>
          <a:p>
            <a:pPr algn="l"/>
            <a:r>
              <a:rPr lang="en-GB" b="0" i="0" dirty="0">
                <a:solidFill>
                  <a:srgbClr val="26323E"/>
                </a:solidFill>
                <a:effectLst/>
                <a:highlight>
                  <a:srgbClr val="FFFFFF"/>
                </a:highlight>
                <a:latin typeface="freight-text-pro"/>
              </a:rPr>
              <a:t>This question was first officially "answered" in 1974, and LEGO mathematicians arrived at the number 102,981,500. </a:t>
            </a:r>
            <a:r>
              <a:rPr lang="en-GB" b="0" i="0" dirty="0" err="1">
                <a:solidFill>
                  <a:srgbClr val="26323E"/>
                </a:solidFill>
                <a:effectLst/>
                <a:highlight>
                  <a:srgbClr val="FFFFFF"/>
                </a:highlight>
                <a:latin typeface="freight-text-pro"/>
              </a:rPr>
              <a:t>Eilers</a:t>
            </a:r>
            <a:r>
              <a:rPr lang="en-GB" b="0" i="0" dirty="0">
                <a:solidFill>
                  <a:srgbClr val="26323E"/>
                </a:solidFill>
                <a:effectLst/>
                <a:highlight>
                  <a:srgbClr val="FFFFFF"/>
                </a:highlight>
                <a:latin typeface="freight-text-pro"/>
              </a:rPr>
              <a:t> was curious about the mathematical methodology behind that number, and soon discovered that it only covered one kind of stacking—thus, it was dramatically low. So he </a:t>
            </a:r>
            <a:r>
              <a:rPr lang="en-GB" b="0" i="0" u="none" strike="noStrike" dirty="0">
                <a:solidFill>
                  <a:srgbClr val="F16957"/>
                </a:solidFill>
                <a:effectLst/>
                <a:highlight>
                  <a:srgbClr val="FFFFFF"/>
                </a:highlight>
                <a:latin typeface="freight-text-pro"/>
                <a:hlinkClick r:id="rId5"/>
              </a:rPr>
              <a:t>wrote a computer program</a:t>
            </a:r>
            <a:r>
              <a:rPr lang="en-GB" b="0" i="0" dirty="0">
                <a:solidFill>
                  <a:srgbClr val="26323E"/>
                </a:solidFill>
                <a:effectLst/>
                <a:highlight>
                  <a:srgbClr val="FFFFFF"/>
                </a:highlight>
                <a:latin typeface="freight-text-pro"/>
              </a:rPr>
              <a:t> that </a:t>
            </a:r>
            <a:r>
              <a:rPr lang="en-GB" b="0" i="0" dirty="0" err="1">
                <a:solidFill>
                  <a:srgbClr val="26323E"/>
                </a:solidFill>
                <a:effectLst/>
                <a:highlight>
                  <a:srgbClr val="FFFFFF"/>
                </a:highlight>
                <a:latin typeface="freight-text-pro"/>
              </a:rPr>
              <a:t>modeled</a:t>
            </a:r>
            <a:r>
              <a:rPr lang="en-GB" b="0" i="0" dirty="0">
                <a:solidFill>
                  <a:srgbClr val="26323E"/>
                </a:solidFill>
                <a:effectLst/>
                <a:highlight>
                  <a:srgbClr val="FFFFFF"/>
                </a:highlight>
                <a:latin typeface="freight-text-pro"/>
              </a:rPr>
              <a:t> all the possible brick combinations. </a:t>
            </a:r>
            <a:r>
              <a:rPr lang="en-GB" b="0" i="0">
                <a:solidFill>
                  <a:srgbClr val="26323E"/>
                </a:solidFill>
                <a:effectLst/>
                <a:highlight>
                  <a:srgbClr val="FFFFFF"/>
                </a:highlight>
                <a:latin typeface="freight-text-pro"/>
              </a:rPr>
              <a:t>After running the program for a week, he ended up with a massive number: </a:t>
            </a:r>
            <a:r>
              <a:rPr lang="en-GB" b="1" i="0">
                <a:solidFill>
                  <a:srgbClr val="26323E"/>
                </a:solidFill>
                <a:effectLst/>
                <a:highlight>
                  <a:srgbClr val="FFFFFF"/>
                </a:highlight>
                <a:latin typeface="freight-text-pro"/>
              </a:rPr>
              <a:t>915,103,765 combinations</a:t>
            </a:r>
            <a:r>
              <a:rPr lang="en-GB" b="0" i="0">
                <a:solidFill>
                  <a:srgbClr val="26323E"/>
                </a:solidFill>
                <a:effectLst/>
                <a:highlight>
                  <a:srgbClr val="FFFFFF"/>
                </a:highlight>
                <a:latin typeface="freight-text-pro"/>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E" dirty="0"/>
          </a:p>
          <a:p>
            <a:endParaRPr lang="en-SE" dirty="0"/>
          </a:p>
        </p:txBody>
      </p:sp>
      <p:sp>
        <p:nvSpPr>
          <p:cNvPr id="4" name="Slide Number Placeholder 3"/>
          <p:cNvSpPr>
            <a:spLocks noGrp="1"/>
          </p:cNvSpPr>
          <p:nvPr>
            <p:ph type="sldNum" sz="quarter" idx="5"/>
          </p:nvPr>
        </p:nvSpPr>
        <p:spPr/>
        <p:txBody>
          <a:bodyPr/>
          <a:lstStyle/>
          <a:p>
            <a:pPr>
              <a:defRPr/>
            </a:pPr>
            <a:fld id="{38E45B93-AA3C-6246-A71C-1C7B6D0961D4}" type="slidenum">
              <a:rPr lang="sv-SE" altLang="en-SE" smtClean="0"/>
              <a:pPr>
                <a:defRPr/>
              </a:pPr>
              <a:t>18</a:t>
            </a:fld>
            <a:endParaRPr lang="sv-SE" altLang="en-SE"/>
          </a:p>
        </p:txBody>
      </p:sp>
    </p:spTree>
    <p:extLst>
      <p:ext uri="{BB962C8B-B14F-4D97-AF65-F5344CB8AC3E}">
        <p14:creationId xmlns:p14="http://schemas.microsoft.com/office/powerpoint/2010/main" val="2223406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Platshållare för bildobjekt 1">
            <a:extLst>
              <a:ext uri="{FF2B5EF4-FFF2-40B4-BE49-F238E27FC236}">
                <a16:creationId xmlns:a16="http://schemas.microsoft.com/office/drawing/2014/main" id="{4317494B-9929-64FE-B3AA-63F51BDE31F3}"/>
              </a:ext>
            </a:extLst>
          </p:cNvPr>
          <p:cNvSpPr>
            <a:spLocks noGrp="1" noRot="1" noChangeAspect="1" noChangeArrowheads="1" noTextEdit="1"/>
          </p:cNvSpPr>
          <p:nvPr>
            <p:ph type="sldImg"/>
          </p:nvPr>
        </p:nvSpPr>
        <p:spPr>
          <a:ln/>
        </p:spPr>
      </p:sp>
      <p:sp>
        <p:nvSpPr>
          <p:cNvPr id="45058" name="Platshållare för anteckningar 2">
            <a:extLst>
              <a:ext uri="{FF2B5EF4-FFF2-40B4-BE49-F238E27FC236}">
                <a16:creationId xmlns:a16="http://schemas.microsoft.com/office/drawing/2014/main" id="{CE053398-0A61-FF27-2B53-44F10B1945E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dirty="0">
                <a:latin typeface="Times" pitchFamily="2" charset="0"/>
              </a:rPr>
              <a:t>Picture:  </a:t>
            </a:r>
            <a:r>
              <a:rPr lang="sv-SE" altLang="en-SE" dirty="0" err="1">
                <a:latin typeface="Times" pitchFamily="2" charset="0"/>
              </a:rPr>
              <a:t>Mostphotos</a:t>
            </a:r>
            <a:r>
              <a:rPr lang="sv-SE" altLang="en-SE" dirty="0">
                <a:latin typeface="Times" pitchFamily="2" charset="0"/>
              </a:rPr>
              <a:t>, </a:t>
            </a:r>
            <a:r>
              <a:rPr lang="sv-SE" altLang="en-SE" dirty="0" err="1">
                <a:latin typeface="Times" pitchFamily="2" charset="0"/>
              </a:rPr>
              <a:t>https</a:t>
            </a:r>
            <a:r>
              <a:rPr lang="sv-SE" altLang="en-SE" dirty="0">
                <a:latin typeface="Times" pitchFamily="2" charset="0"/>
              </a:rPr>
              <a:t>://24malmo.se/imorgon-fyller-oresundsbron-18-ar_5f47e3f5</a:t>
            </a:r>
          </a:p>
          <a:p>
            <a:r>
              <a:rPr lang="sv-SE" altLang="en-SE" dirty="0" err="1">
                <a:latin typeface="Times" pitchFamily="2" charset="0"/>
              </a:rPr>
              <a:t>Met</a:t>
            </a:r>
            <a:r>
              <a:rPr lang="sv-SE" altLang="en-SE" dirty="0">
                <a:latin typeface="Times" pitchFamily="2" charset="0"/>
              </a:rPr>
              <a:t> Harri </a:t>
            </a:r>
            <a:r>
              <a:rPr lang="sv-SE" altLang="en-SE" dirty="0" err="1">
                <a:latin typeface="Times" pitchFamily="2" charset="0"/>
              </a:rPr>
              <a:t>Pikkarainen</a:t>
            </a:r>
            <a:r>
              <a:rPr lang="sv-SE" altLang="en-SE" dirty="0">
                <a:latin typeface="Times" pitchFamily="2" charset="0"/>
              </a:rPr>
              <a:t> in Glasgow in 2018</a:t>
            </a:r>
          </a:p>
          <a:p>
            <a:r>
              <a:rPr lang="sv-SE" altLang="en-SE" dirty="0" err="1">
                <a:latin typeface="Times" pitchFamily="2" charset="0"/>
              </a:rPr>
              <a:t>We</a:t>
            </a:r>
            <a:r>
              <a:rPr lang="sv-SE" altLang="en-SE" dirty="0">
                <a:latin typeface="Times" pitchFamily="2" charset="0"/>
              </a:rPr>
              <a:t> </a:t>
            </a:r>
            <a:r>
              <a:rPr lang="sv-SE" altLang="en-SE" dirty="0" err="1">
                <a:latin typeface="Times" pitchFamily="2" charset="0"/>
              </a:rPr>
              <a:t>ran</a:t>
            </a:r>
            <a:r>
              <a:rPr lang="sv-SE" altLang="en-SE" dirty="0">
                <a:latin typeface="Times" pitchFamily="2" charset="0"/>
              </a:rPr>
              <a:t> the 3 </a:t>
            </a:r>
            <a:r>
              <a:rPr lang="sv-SE" altLang="en-SE" dirty="0" err="1">
                <a:latin typeface="Times" pitchFamily="2" charset="0"/>
              </a:rPr>
              <a:t>day</a:t>
            </a:r>
            <a:r>
              <a:rPr lang="sv-SE" altLang="en-SE" dirty="0">
                <a:latin typeface="Times" pitchFamily="2" charset="0"/>
              </a:rPr>
              <a:t> EMCC in Lund in 2019 (9 </a:t>
            </a:r>
            <a:r>
              <a:rPr lang="sv-SE" altLang="en-SE" dirty="0" err="1">
                <a:latin typeface="Times" pitchFamily="2" charset="0"/>
              </a:rPr>
              <a:t>participants</a:t>
            </a:r>
            <a:r>
              <a:rPr lang="sv-SE" altLang="en-SE" dirty="0">
                <a:latin typeface="Times" pitchFamily="2" charset="0"/>
              </a:rPr>
              <a:t> from Finland)</a:t>
            </a:r>
          </a:p>
          <a:p>
            <a:r>
              <a:rPr lang="sv-SE" altLang="en-SE" dirty="0" err="1">
                <a:latin typeface="Times" pitchFamily="2" charset="0"/>
              </a:rPr>
              <a:t>We</a:t>
            </a:r>
            <a:r>
              <a:rPr lang="sv-SE" altLang="en-SE" dirty="0">
                <a:latin typeface="Times" pitchFamily="2" charset="0"/>
              </a:rPr>
              <a:t> </a:t>
            </a:r>
            <a:r>
              <a:rPr lang="sv-SE" altLang="en-SE" dirty="0" err="1">
                <a:latin typeface="Times" pitchFamily="2" charset="0"/>
              </a:rPr>
              <a:t>ran</a:t>
            </a:r>
            <a:r>
              <a:rPr lang="sv-SE" altLang="en-SE" dirty="0">
                <a:latin typeface="Times" pitchFamily="2" charset="0"/>
              </a:rPr>
              <a:t> the 1,5 </a:t>
            </a:r>
            <a:r>
              <a:rPr lang="sv-SE" altLang="en-SE" dirty="0" err="1">
                <a:latin typeface="Times" pitchFamily="2" charset="0"/>
              </a:rPr>
              <a:t>day</a:t>
            </a:r>
            <a:r>
              <a:rPr lang="sv-SE" altLang="en-SE" dirty="0">
                <a:latin typeface="Times" pitchFamily="2" charset="0"/>
              </a:rPr>
              <a:t> EMCC in </a:t>
            </a:r>
            <a:r>
              <a:rPr lang="sv-SE" altLang="en-SE" dirty="0" err="1">
                <a:latin typeface="Times" pitchFamily="2" charset="0"/>
              </a:rPr>
              <a:t>Prague</a:t>
            </a:r>
            <a:r>
              <a:rPr lang="sv-SE" altLang="en-SE" dirty="0">
                <a:latin typeface="Times" pitchFamily="2" charset="0"/>
              </a:rPr>
              <a:t> in </a:t>
            </a:r>
            <a:r>
              <a:rPr lang="sv-SE" altLang="en-SE" dirty="0" err="1">
                <a:latin typeface="Times" pitchFamily="2" charset="0"/>
              </a:rPr>
              <a:t>October</a:t>
            </a:r>
            <a:r>
              <a:rPr lang="sv-SE" altLang="en-SE" dirty="0">
                <a:latin typeface="Times" pitchFamily="2" charset="0"/>
              </a:rPr>
              <a:t> 2019</a:t>
            </a:r>
          </a:p>
          <a:p>
            <a:endParaRPr lang="sv-SE" altLang="en-SE" dirty="0">
              <a:latin typeface="Times" pitchFamily="2" charset="0"/>
            </a:endParaRPr>
          </a:p>
          <a:p>
            <a:r>
              <a:rPr lang="sv-SE" altLang="en-SE" dirty="0">
                <a:latin typeface="Times" pitchFamily="2" charset="0"/>
              </a:rPr>
              <a:t>SIM AS YOU GYM!</a:t>
            </a:r>
          </a:p>
        </p:txBody>
      </p:sp>
      <p:sp>
        <p:nvSpPr>
          <p:cNvPr id="45059" name="Platshållare för bildnummer 3">
            <a:extLst>
              <a:ext uri="{FF2B5EF4-FFF2-40B4-BE49-F238E27FC236}">
                <a16:creationId xmlns:a16="http://schemas.microsoft.com/office/drawing/2014/main" id="{BF7A7A51-19B7-43E6-B524-719B98CAAA6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2DBCE68D-D21D-434B-B45B-53A0B7DFDB66}" type="slidenum">
              <a:rPr lang="sv-SE" altLang="en-SE" sz="1200" smtClean="0"/>
              <a:pPr/>
              <a:t>19</a:t>
            </a:fld>
            <a:endParaRPr lang="sv-SE" altLang="en-SE"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9604CA4A-FFDB-BC9B-E28C-3A9ED1B3943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516C81B9-8F63-0C4E-AB10-72F5812A40D3}" type="slidenum">
              <a:rPr lang="sv-SE" altLang="en-SE" sz="1200" smtClean="0"/>
              <a:pPr/>
              <a:t>23</a:t>
            </a:fld>
            <a:endParaRPr lang="sv-SE" altLang="en-SE" sz="1200"/>
          </a:p>
        </p:txBody>
      </p:sp>
      <p:sp>
        <p:nvSpPr>
          <p:cNvPr id="71682" name="Rectangle 2">
            <a:extLst>
              <a:ext uri="{FF2B5EF4-FFF2-40B4-BE49-F238E27FC236}">
                <a16:creationId xmlns:a16="http://schemas.microsoft.com/office/drawing/2014/main" id="{71DD20E8-B3AF-7C81-9318-3C52A023E5F5}"/>
              </a:ext>
            </a:extLst>
          </p:cNvPr>
          <p:cNvSpPr>
            <a:spLocks noGrp="1" noRot="1" noChangeAspect="1" noChangeArrowheads="1" noTextEdit="1"/>
          </p:cNvSpPr>
          <p:nvPr>
            <p:ph type="sldImg"/>
          </p:nvPr>
        </p:nvSpPr>
        <p:spPr>
          <a:solidFill>
            <a:srgbClr val="FFFFFF"/>
          </a:solidFill>
          <a:ln/>
        </p:spPr>
      </p:sp>
      <p:sp>
        <p:nvSpPr>
          <p:cNvPr id="436227" name="Rectangle 3">
            <a:extLst>
              <a:ext uri="{FF2B5EF4-FFF2-40B4-BE49-F238E27FC236}">
                <a16:creationId xmlns:a16="http://schemas.microsoft.com/office/drawing/2014/main" id="{50957AE7-94C1-B807-F930-6DBE3B1D72E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sv-SE">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566AD73C-E7FE-829A-7C73-2194389FA74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anose="020B0600070205080204" pitchFamily="34" charset="-128"/>
              </a:defRPr>
            </a:lvl1pPr>
            <a:lvl2pPr marL="742950" indent="-285750">
              <a:defRPr sz="2400">
                <a:solidFill>
                  <a:schemeClr val="tx1"/>
                </a:solidFill>
                <a:latin typeface="Times" charset="0"/>
                <a:ea typeface="MS PGothic" panose="020B0600070205080204" pitchFamily="34" charset="-128"/>
              </a:defRPr>
            </a:lvl2pPr>
            <a:lvl3pPr marL="1143000" indent="-228600">
              <a:defRPr sz="2400">
                <a:solidFill>
                  <a:schemeClr val="tx1"/>
                </a:solidFill>
                <a:latin typeface="Times" charset="0"/>
                <a:ea typeface="MS PGothic" panose="020B0600070205080204" pitchFamily="34" charset="-128"/>
              </a:defRPr>
            </a:lvl3pPr>
            <a:lvl4pPr marL="1600200" indent="-228600">
              <a:defRPr sz="2400">
                <a:solidFill>
                  <a:schemeClr val="tx1"/>
                </a:solidFill>
                <a:latin typeface="Times" charset="0"/>
                <a:ea typeface="MS PGothic" panose="020B0600070205080204" pitchFamily="34" charset="-128"/>
              </a:defRPr>
            </a:lvl4pPr>
            <a:lvl5pPr marL="2057400" indent="-228600">
              <a:defRPr sz="2400">
                <a:solidFill>
                  <a:schemeClr val="tx1"/>
                </a:solidFill>
                <a:latin typeface="Times"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9pPr>
          </a:lstStyle>
          <a:p>
            <a:fld id="{5888D3EC-2706-AA46-9420-089D45A513E4}" type="slidenum">
              <a:rPr lang="sv-SE" altLang="en-SE" sz="1200" smtClean="0"/>
              <a:pPr/>
              <a:t>24</a:t>
            </a:fld>
            <a:endParaRPr lang="sv-SE" altLang="en-SE" sz="1200"/>
          </a:p>
        </p:txBody>
      </p:sp>
      <p:sp>
        <p:nvSpPr>
          <p:cNvPr id="47106" name="Rectangle 2">
            <a:extLst>
              <a:ext uri="{FF2B5EF4-FFF2-40B4-BE49-F238E27FC236}">
                <a16:creationId xmlns:a16="http://schemas.microsoft.com/office/drawing/2014/main" id="{D12FA7EF-4B75-8829-80C3-001A26920D49}"/>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3A8B54FB-C3E6-7C25-58D8-89F04AEABB6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SE"/>
              <a:t>Börja introducera pärmen</a:t>
            </a:r>
          </a:p>
          <a:p>
            <a:r>
              <a:rPr lang="en-US" altLang="en-SE"/>
              <a:t>Alla introducerar sig</a:t>
            </a:r>
          </a:p>
        </p:txBody>
      </p:sp>
    </p:spTree>
    <p:extLst>
      <p:ext uri="{BB962C8B-B14F-4D97-AF65-F5344CB8AC3E}">
        <p14:creationId xmlns:p14="http://schemas.microsoft.com/office/powerpoint/2010/main" val="1701743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5E931A5D-60D3-E3CE-C85D-A25F4320ED5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4F409364-AD9A-694D-86C6-6D3F74546275}" type="slidenum">
              <a:rPr lang="sv-SE" altLang="en-SE" sz="1200" smtClean="0"/>
              <a:pPr/>
              <a:t>26</a:t>
            </a:fld>
            <a:endParaRPr lang="sv-SE" altLang="en-SE" sz="1200"/>
          </a:p>
        </p:txBody>
      </p:sp>
      <p:sp>
        <p:nvSpPr>
          <p:cNvPr id="75778" name="Rectangle 2">
            <a:extLst>
              <a:ext uri="{FF2B5EF4-FFF2-40B4-BE49-F238E27FC236}">
                <a16:creationId xmlns:a16="http://schemas.microsoft.com/office/drawing/2014/main" id="{5FF83F7D-AF95-2028-6E9E-A7766CE6C43B}"/>
              </a:ext>
            </a:extLst>
          </p:cNvPr>
          <p:cNvSpPr>
            <a:spLocks noGrp="1" noRot="1" noChangeAspect="1" noChangeArrowheads="1" noTextEdit="1"/>
          </p:cNvSpPr>
          <p:nvPr>
            <p:ph type="sldImg"/>
          </p:nvPr>
        </p:nvSpPr>
        <p:spPr>
          <a:ln/>
        </p:spPr>
      </p:sp>
      <p:sp>
        <p:nvSpPr>
          <p:cNvPr id="297987" name="Rectangle 3">
            <a:extLst>
              <a:ext uri="{FF2B5EF4-FFF2-40B4-BE49-F238E27FC236}">
                <a16:creationId xmlns:a16="http://schemas.microsoft.com/office/drawing/2014/main" id="{E2DE2BC1-A0B6-DF9B-F3DC-C39410FEE835}"/>
              </a:ext>
            </a:extLst>
          </p:cNvPr>
          <p:cNvSpPr>
            <a:spLocks noGrp="1" noChangeArrowheads="1"/>
          </p:cNvSpPr>
          <p:nvPr>
            <p:ph type="body" idx="1"/>
          </p:nvPr>
        </p:nvSpPr>
        <p:spPr/>
        <p:txBody>
          <a:bodyPr/>
          <a:lstStyle/>
          <a:p>
            <a:pPr>
              <a:defRPr/>
            </a:pPr>
            <a:endParaRPr lang="sv-SE">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254AD304-DF44-9B92-606C-863E12BCD0E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733A9615-51CF-8948-A783-EFCB0B44ED7D}" type="slidenum">
              <a:rPr lang="sv-SE" altLang="en-SE" sz="1200" smtClean="0"/>
              <a:pPr/>
              <a:t>27</a:t>
            </a:fld>
            <a:endParaRPr lang="sv-SE" altLang="en-SE" sz="1200"/>
          </a:p>
        </p:txBody>
      </p:sp>
      <p:sp>
        <p:nvSpPr>
          <p:cNvPr id="79874" name="Rectangle 2">
            <a:extLst>
              <a:ext uri="{FF2B5EF4-FFF2-40B4-BE49-F238E27FC236}">
                <a16:creationId xmlns:a16="http://schemas.microsoft.com/office/drawing/2014/main" id="{240EDD01-2A4D-907E-95E8-8A011A6A0881}"/>
              </a:ext>
            </a:extLst>
          </p:cNvPr>
          <p:cNvSpPr>
            <a:spLocks noGrp="1" noRot="1" noChangeAspect="1" noChangeArrowheads="1" noTextEdit="1"/>
          </p:cNvSpPr>
          <p:nvPr>
            <p:ph type="sldImg"/>
          </p:nvPr>
        </p:nvSpPr>
        <p:spPr>
          <a:ln/>
        </p:spPr>
      </p:sp>
      <p:sp>
        <p:nvSpPr>
          <p:cNvPr id="374787" name="Rectangle 3">
            <a:extLst>
              <a:ext uri="{FF2B5EF4-FFF2-40B4-BE49-F238E27FC236}">
                <a16:creationId xmlns:a16="http://schemas.microsoft.com/office/drawing/2014/main" id="{154AB91C-522C-750A-719C-54EF0EF3F7FD}"/>
              </a:ext>
            </a:extLst>
          </p:cNvPr>
          <p:cNvSpPr>
            <a:spLocks noGrp="1" noChangeArrowheads="1"/>
          </p:cNvSpPr>
          <p:nvPr>
            <p:ph type="body" idx="1"/>
          </p:nvPr>
        </p:nvSpPr>
        <p:spPr/>
        <p:txBody>
          <a:bodyPr/>
          <a:lstStyle/>
          <a:p>
            <a:pPr>
              <a:defRPr/>
            </a:pPr>
            <a:endParaRPr lang="sv-SE">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D6FAD03F-8966-CC06-5AC7-959327F08EA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0F69A89D-B56F-C24B-986C-944E7A357076}" type="slidenum">
              <a:rPr lang="sv-SE" altLang="en-SE" sz="1200" smtClean="0"/>
              <a:pPr/>
              <a:t>28</a:t>
            </a:fld>
            <a:endParaRPr lang="sv-SE" altLang="en-SE" sz="1200"/>
          </a:p>
        </p:txBody>
      </p:sp>
      <p:sp>
        <p:nvSpPr>
          <p:cNvPr id="90114" name="Rectangle 2">
            <a:extLst>
              <a:ext uri="{FF2B5EF4-FFF2-40B4-BE49-F238E27FC236}">
                <a16:creationId xmlns:a16="http://schemas.microsoft.com/office/drawing/2014/main" id="{D92EB43F-3CBF-DCAB-B0BA-24A424A86F5A}"/>
              </a:ext>
            </a:extLst>
          </p:cNvPr>
          <p:cNvSpPr>
            <a:spLocks noGrp="1" noRot="1" noChangeAspect="1" noChangeArrowheads="1" noTextEdit="1"/>
          </p:cNvSpPr>
          <p:nvPr>
            <p:ph type="sldImg"/>
          </p:nvPr>
        </p:nvSpPr>
        <p:spPr>
          <a:ln/>
        </p:spPr>
      </p:sp>
      <p:sp>
        <p:nvSpPr>
          <p:cNvPr id="366595" name="Rectangle 3">
            <a:extLst>
              <a:ext uri="{FF2B5EF4-FFF2-40B4-BE49-F238E27FC236}">
                <a16:creationId xmlns:a16="http://schemas.microsoft.com/office/drawing/2014/main" id="{42810C6C-A7A4-BCD7-796A-8AE77AAF88E6}"/>
              </a:ext>
            </a:extLst>
          </p:cNvPr>
          <p:cNvSpPr>
            <a:spLocks noGrp="1" noChangeArrowheads="1"/>
          </p:cNvSpPr>
          <p:nvPr>
            <p:ph type="body" idx="1"/>
          </p:nvPr>
        </p:nvSpPr>
        <p:spPr/>
        <p:txBody>
          <a:bodyPr/>
          <a:lstStyle/>
          <a:p>
            <a:pPr>
              <a:defRPr/>
            </a:pPr>
            <a:endParaRPr lang="sv-SE">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A0A598D8-99C7-C4D7-A22A-550278B692B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DA5C2AA3-4DC6-4E40-9B14-A65E51303978}" type="slidenum">
              <a:rPr lang="sv-SE" altLang="en-SE" sz="1200" smtClean="0"/>
              <a:pPr/>
              <a:t>4</a:t>
            </a:fld>
            <a:endParaRPr lang="sv-SE" altLang="en-SE" sz="1200"/>
          </a:p>
        </p:txBody>
      </p:sp>
      <p:sp>
        <p:nvSpPr>
          <p:cNvPr id="22530" name="Rectangle 2">
            <a:extLst>
              <a:ext uri="{FF2B5EF4-FFF2-40B4-BE49-F238E27FC236}">
                <a16:creationId xmlns:a16="http://schemas.microsoft.com/office/drawing/2014/main" id="{9383FB1F-23D0-A4E1-C32F-6EB2BF8579BE}"/>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8096FCED-A1B7-49F3-1C1C-299F8155322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en-SE">
              <a:latin typeface="Times" pitchFamily="2"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2693EC46-DB98-B73C-5EA6-EC738FD3FAB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629D0523-9D6F-6E45-A7D1-C65EF915E98C}" type="slidenum">
              <a:rPr lang="sv-SE" altLang="en-SE" sz="1200" smtClean="0"/>
              <a:pPr/>
              <a:t>5</a:t>
            </a:fld>
            <a:endParaRPr lang="sv-SE" altLang="en-SE" sz="1200"/>
          </a:p>
        </p:txBody>
      </p:sp>
      <p:sp>
        <p:nvSpPr>
          <p:cNvPr id="24578" name="Rectangle 2">
            <a:extLst>
              <a:ext uri="{FF2B5EF4-FFF2-40B4-BE49-F238E27FC236}">
                <a16:creationId xmlns:a16="http://schemas.microsoft.com/office/drawing/2014/main" id="{AEC03C34-1B19-E164-446C-E9D583F3B77B}"/>
              </a:ext>
            </a:extLst>
          </p:cNvPr>
          <p:cNvSpPr>
            <a:spLocks noGrp="1" noRot="1" noChangeAspect="1" noChangeArrowheads="1" noTextEdit="1"/>
          </p:cNvSpPr>
          <p:nvPr>
            <p:ph type="sldImg"/>
          </p:nvPr>
        </p:nvSpPr>
        <p:spPr>
          <a:ln/>
        </p:spPr>
      </p:sp>
      <p:sp>
        <p:nvSpPr>
          <p:cNvPr id="290819" name="Rectangle 3">
            <a:extLst>
              <a:ext uri="{FF2B5EF4-FFF2-40B4-BE49-F238E27FC236}">
                <a16:creationId xmlns:a16="http://schemas.microsoft.com/office/drawing/2014/main" id="{C300CEC3-7AA7-EC45-E05F-6F038155A7F6}"/>
              </a:ext>
            </a:extLst>
          </p:cNvPr>
          <p:cNvSpPr>
            <a:spLocks noGrp="1" noChangeArrowheads="1"/>
          </p:cNvSpPr>
          <p:nvPr>
            <p:ph type="body" idx="1"/>
          </p:nvPr>
        </p:nvSpPr>
        <p:spPr/>
        <p:txBody>
          <a:bodyPr/>
          <a:lstStyle/>
          <a:p>
            <a:pPr>
              <a:defRPr/>
            </a:pPr>
            <a:endParaRPr lang="sv-SE">
              <a:ea typeface="ＭＳ Ｐゴシック" charset="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59CFC004-EB81-D328-0CC3-40264EBC24E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DA63C4CC-00B7-F04D-B09B-56D67BECF317}" type="slidenum">
              <a:rPr lang="sv-SE" altLang="en-SE" sz="1200" smtClean="0"/>
              <a:pPr/>
              <a:t>6</a:t>
            </a:fld>
            <a:endParaRPr lang="sv-SE" altLang="en-SE" sz="1200"/>
          </a:p>
        </p:txBody>
      </p:sp>
      <p:sp>
        <p:nvSpPr>
          <p:cNvPr id="29698" name="Rectangle 1026">
            <a:extLst>
              <a:ext uri="{FF2B5EF4-FFF2-40B4-BE49-F238E27FC236}">
                <a16:creationId xmlns:a16="http://schemas.microsoft.com/office/drawing/2014/main" id="{13705C29-9A43-AD01-5DF2-AA97EE5819EF}"/>
              </a:ext>
            </a:extLst>
          </p:cNvPr>
          <p:cNvSpPr>
            <a:spLocks noGrp="1" noRot="1" noChangeAspect="1" noChangeArrowheads="1" noTextEdit="1"/>
          </p:cNvSpPr>
          <p:nvPr>
            <p:ph type="sldImg"/>
          </p:nvPr>
        </p:nvSpPr>
        <p:spPr>
          <a:ln/>
        </p:spPr>
      </p:sp>
      <p:sp>
        <p:nvSpPr>
          <p:cNvPr id="29699" name="Rectangle 1027">
            <a:extLst>
              <a:ext uri="{FF2B5EF4-FFF2-40B4-BE49-F238E27FC236}">
                <a16:creationId xmlns:a16="http://schemas.microsoft.com/office/drawing/2014/main" id="{757E7A59-20AE-BB33-24A3-B73FE844EFF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en-SE" dirty="0">
              <a:latin typeface="Times" pitchFamily="2"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4CEFB5DD-B5FB-879D-B9C2-6D541874E4A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CE0F1D47-683C-8A47-8132-B711E68B9468}" type="slidenum">
              <a:rPr lang="sv-SE" altLang="en-SE" sz="1200" smtClean="0"/>
              <a:pPr/>
              <a:t>8</a:t>
            </a:fld>
            <a:endParaRPr lang="sv-SE" altLang="en-SE" sz="1200"/>
          </a:p>
        </p:txBody>
      </p:sp>
      <p:sp>
        <p:nvSpPr>
          <p:cNvPr id="32770" name="Rectangle 1026">
            <a:extLst>
              <a:ext uri="{FF2B5EF4-FFF2-40B4-BE49-F238E27FC236}">
                <a16:creationId xmlns:a16="http://schemas.microsoft.com/office/drawing/2014/main" id="{EC44733A-0E4D-620B-EACD-89B9532F0510}"/>
              </a:ext>
            </a:extLst>
          </p:cNvPr>
          <p:cNvSpPr>
            <a:spLocks noGrp="1" noRot="1" noChangeAspect="1" noChangeArrowheads="1" noTextEdit="1"/>
          </p:cNvSpPr>
          <p:nvPr>
            <p:ph type="sldImg"/>
          </p:nvPr>
        </p:nvSpPr>
        <p:spPr>
          <a:ln/>
        </p:spPr>
      </p:sp>
      <p:sp>
        <p:nvSpPr>
          <p:cNvPr id="418819" name="Rectangle 1027">
            <a:extLst>
              <a:ext uri="{FF2B5EF4-FFF2-40B4-BE49-F238E27FC236}">
                <a16:creationId xmlns:a16="http://schemas.microsoft.com/office/drawing/2014/main" id="{29540A20-2EAE-98F9-23A1-E27B58B34AB0}"/>
              </a:ext>
            </a:extLst>
          </p:cNvPr>
          <p:cNvSpPr>
            <a:spLocks noGrp="1" noChangeArrowheads="1"/>
          </p:cNvSpPr>
          <p:nvPr>
            <p:ph type="body" idx="1"/>
          </p:nvPr>
        </p:nvSpPr>
        <p:spPr/>
        <p:txBody>
          <a:bodyPr/>
          <a:lstStyle/>
          <a:p>
            <a:pPr>
              <a:defRPr/>
            </a:pPr>
            <a:endParaRPr lang="sv-SE">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69370EC7-B606-5E78-11A2-55DCAE9EE6A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23095A2F-C417-9847-A789-04459CB2EB62}" type="slidenum">
              <a:rPr lang="sv-SE" altLang="en-SE" sz="1200" smtClean="0"/>
              <a:pPr/>
              <a:t>10</a:t>
            </a:fld>
            <a:endParaRPr lang="sv-SE" altLang="en-SE" sz="1200"/>
          </a:p>
        </p:txBody>
      </p:sp>
      <p:sp>
        <p:nvSpPr>
          <p:cNvPr id="35842" name="Rectangle 2">
            <a:extLst>
              <a:ext uri="{FF2B5EF4-FFF2-40B4-BE49-F238E27FC236}">
                <a16:creationId xmlns:a16="http://schemas.microsoft.com/office/drawing/2014/main" id="{5F29F39E-C697-A703-65EE-C247018434DB}"/>
              </a:ext>
            </a:extLst>
          </p:cNvPr>
          <p:cNvSpPr>
            <a:spLocks noGrp="1" noRot="1" noChangeAspect="1" noChangeArrowheads="1" noTextEdit="1"/>
          </p:cNvSpPr>
          <p:nvPr>
            <p:ph type="sldImg"/>
          </p:nvPr>
        </p:nvSpPr>
        <p:spPr>
          <a:ln/>
        </p:spPr>
      </p:sp>
      <p:sp>
        <p:nvSpPr>
          <p:cNvPr id="293891" name="Rectangle 3">
            <a:extLst>
              <a:ext uri="{FF2B5EF4-FFF2-40B4-BE49-F238E27FC236}">
                <a16:creationId xmlns:a16="http://schemas.microsoft.com/office/drawing/2014/main" id="{9080A351-5655-5FB9-2B5A-88A9E5629DEA}"/>
              </a:ext>
            </a:extLst>
          </p:cNvPr>
          <p:cNvSpPr>
            <a:spLocks noGrp="1" noChangeArrowheads="1"/>
          </p:cNvSpPr>
          <p:nvPr>
            <p:ph type="body" idx="1"/>
          </p:nvPr>
        </p:nvSpPr>
        <p:spPr/>
        <p:txBody>
          <a:bodyPr/>
          <a:lstStyle/>
          <a:p>
            <a:pPr>
              <a:defRPr/>
            </a:pPr>
            <a:endParaRPr lang="sv-SE">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Platshållare för bildobjekt 1">
            <a:extLst>
              <a:ext uri="{FF2B5EF4-FFF2-40B4-BE49-F238E27FC236}">
                <a16:creationId xmlns:a16="http://schemas.microsoft.com/office/drawing/2014/main" id="{B386CC8F-C510-805E-22DC-112418B87638}"/>
              </a:ext>
            </a:extLst>
          </p:cNvPr>
          <p:cNvSpPr>
            <a:spLocks noGrp="1" noRot="1" noChangeAspect="1" noChangeArrowheads="1" noTextEdit="1"/>
          </p:cNvSpPr>
          <p:nvPr>
            <p:ph type="sldImg"/>
          </p:nvPr>
        </p:nvSpPr>
        <p:spPr>
          <a:ln/>
        </p:spPr>
      </p:sp>
      <p:sp>
        <p:nvSpPr>
          <p:cNvPr id="37890" name="Platshållare för anteckningar 2">
            <a:extLst>
              <a:ext uri="{FF2B5EF4-FFF2-40B4-BE49-F238E27FC236}">
                <a16:creationId xmlns:a16="http://schemas.microsoft.com/office/drawing/2014/main" id="{3417FFD6-9204-B677-5FDA-96015676654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a:latin typeface="Times" pitchFamily="2" charset="0"/>
              </a:rPr>
              <a:t>We believe in scenario-based training because we believe in the pedagogical model called Constructivism.  According to constructivism, people learn best when they are engaged in learning activities, and not, for example, by listening to lectures.</a:t>
            </a:r>
          </a:p>
          <a:p>
            <a:endParaRPr lang="sv-SE" altLang="en-SE">
              <a:latin typeface="Times" pitchFamily="2" charset="0"/>
            </a:endParaRPr>
          </a:p>
          <a:p>
            <a:r>
              <a:rPr lang="sv-SE" altLang="en-SE">
                <a:latin typeface="Times" pitchFamily="2" charset="0"/>
              </a:rPr>
              <a:t>Here is a nice quote that sums up Constructivism:  </a:t>
            </a:r>
            <a:r>
              <a:rPr lang="sv-SE" altLang="sv-SE">
                <a:latin typeface="Times" pitchFamily="2" charset="0"/>
              </a:rPr>
              <a:t>”</a:t>
            </a:r>
            <a:r>
              <a:rPr lang="sv-SE" altLang="ja-JP">
                <a:latin typeface="Times" pitchFamily="2" charset="0"/>
              </a:rPr>
              <a:t>What the student does is actually more important in determining what is learned than what the teacher does.</a:t>
            </a:r>
            <a:r>
              <a:rPr lang="sv-SE" altLang="sv-SE">
                <a:latin typeface="Times" pitchFamily="2" charset="0"/>
              </a:rPr>
              <a:t>”</a:t>
            </a:r>
            <a:r>
              <a:rPr lang="sv-SE" altLang="ja-JP">
                <a:latin typeface="Times" pitchFamily="2" charset="0"/>
              </a:rPr>
              <a:t>  The teacher</a:t>
            </a:r>
            <a:r>
              <a:rPr lang="sv-SE" altLang="sv-SE">
                <a:latin typeface="Times" pitchFamily="2" charset="0"/>
              </a:rPr>
              <a:t>’</a:t>
            </a:r>
            <a:r>
              <a:rPr lang="sv-SE" altLang="ja-JP">
                <a:latin typeface="Times" pitchFamily="2" charset="0"/>
              </a:rPr>
              <a:t>s main roll is to provide good learning activities.</a:t>
            </a:r>
            <a:endParaRPr lang="sv-SE" altLang="en-SE">
              <a:latin typeface="Times" pitchFamily="2" charset="0"/>
            </a:endParaRPr>
          </a:p>
        </p:txBody>
      </p:sp>
      <p:sp>
        <p:nvSpPr>
          <p:cNvPr id="37891" name="Platshållare för bildnummer 3">
            <a:extLst>
              <a:ext uri="{FF2B5EF4-FFF2-40B4-BE49-F238E27FC236}">
                <a16:creationId xmlns:a16="http://schemas.microsoft.com/office/drawing/2014/main" id="{B88439AB-09B6-66E3-9EDB-F9C0C1A2DF8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14FBC158-9D21-4F42-9F3B-474C291C2B21}" type="slidenum">
              <a:rPr lang="sv-SE" altLang="en-SE" sz="1200" smtClean="0"/>
              <a:pPr/>
              <a:t>12</a:t>
            </a:fld>
            <a:endParaRPr lang="sv-SE" altLang="en-SE"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Platshållare för bildobjekt 1">
            <a:extLst>
              <a:ext uri="{FF2B5EF4-FFF2-40B4-BE49-F238E27FC236}">
                <a16:creationId xmlns:a16="http://schemas.microsoft.com/office/drawing/2014/main" id="{DAC5ED65-699F-4E67-3550-1961C4109696}"/>
              </a:ext>
            </a:extLst>
          </p:cNvPr>
          <p:cNvSpPr>
            <a:spLocks noGrp="1" noRot="1" noChangeAspect="1" noChangeArrowheads="1" noTextEdit="1"/>
          </p:cNvSpPr>
          <p:nvPr>
            <p:ph type="sldImg"/>
          </p:nvPr>
        </p:nvSpPr>
        <p:spPr>
          <a:ln/>
        </p:spPr>
      </p:sp>
      <p:sp>
        <p:nvSpPr>
          <p:cNvPr id="39938" name="Platshållare för anteckningar 2">
            <a:extLst>
              <a:ext uri="{FF2B5EF4-FFF2-40B4-BE49-F238E27FC236}">
                <a16:creationId xmlns:a16="http://schemas.microsoft.com/office/drawing/2014/main" id="{F4D85F4A-05D1-DC46-90CA-E9FE8BA5DBA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en-SE" dirty="0">
              <a:latin typeface="Times" pitchFamily="2" charset="0"/>
            </a:endParaRPr>
          </a:p>
        </p:txBody>
      </p:sp>
      <p:sp>
        <p:nvSpPr>
          <p:cNvPr id="39939" name="Platshållare för bildnummer 3">
            <a:extLst>
              <a:ext uri="{FF2B5EF4-FFF2-40B4-BE49-F238E27FC236}">
                <a16:creationId xmlns:a16="http://schemas.microsoft.com/office/drawing/2014/main" id="{B13C0186-6F01-DA7D-63B1-51437B9BE38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7AA7745D-58ED-A940-BA73-F7C5714641F1}" type="slidenum">
              <a:rPr lang="sv-SE" altLang="en-SE" sz="1200" smtClean="0"/>
              <a:pPr/>
              <a:t>13</a:t>
            </a:fld>
            <a:endParaRPr lang="sv-SE" altLang="en-SE"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9B6DE9B4-3D43-66EE-D83A-9CCAB7679F5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CCC26883-8096-8F4C-B512-31AC021DAAC7}" type="slidenum">
              <a:rPr lang="sv-SE" altLang="en-SE" sz="1200" smtClean="0"/>
              <a:pPr/>
              <a:t>16</a:t>
            </a:fld>
            <a:endParaRPr lang="sv-SE" altLang="en-SE" sz="1200"/>
          </a:p>
        </p:txBody>
      </p:sp>
      <p:sp>
        <p:nvSpPr>
          <p:cNvPr id="63490" name="Rectangle 2">
            <a:extLst>
              <a:ext uri="{FF2B5EF4-FFF2-40B4-BE49-F238E27FC236}">
                <a16:creationId xmlns:a16="http://schemas.microsoft.com/office/drawing/2014/main" id="{BE1440D7-CCF5-E6EF-77A7-F9E4BCEA3158}"/>
              </a:ext>
            </a:extLst>
          </p:cNvPr>
          <p:cNvSpPr>
            <a:spLocks noGrp="1" noRot="1" noChangeAspect="1" noChangeArrowheads="1" noTextEdit="1"/>
          </p:cNvSpPr>
          <p:nvPr>
            <p:ph type="sldImg"/>
          </p:nvPr>
        </p:nvSpPr>
        <p:spPr>
          <a:xfrm>
            <a:off x="901700" y="773113"/>
            <a:ext cx="5003800" cy="3754437"/>
          </a:xfrm>
          <a:solidFill>
            <a:srgbClr val="FFFFFF"/>
          </a:solidFill>
          <a:ln/>
        </p:spPr>
      </p:sp>
      <p:sp>
        <p:nvSpPr>
          <p:cNvPr id="561155" name="Rectangle 3">
            <a:extLst>
              <a:ext uri="{FF2B5EF4-FFF2-40B4-BE49-F238E27FC236}">
                <a16:creationId xmlns:a16="http://schemas.microsoft.com/office/drawing/2014/main" id="{9689FF46-3E46-6509-1601-8A332F7A0F0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sv-SE">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format på underrubrik i bakgrunden</a:t>
            </a:r>
          </a:p>
        </p:txBody>
      </p:sp>
      <p:sp>
        <p:nvSpPr>
          <p:cNvPr id="4" name="Rectangle 4">
            <a:extLst>
              <a:ext uri="{FF2B5EF4-FFF2-40B4-BE49-F238E27FC236}">
                <a16:creationId xmlns:a16="http://schemas.microsoft.com/office/drawing/2014/main" id="{C344D9C9-77C2-8815-D62C-D00BBB0F4AF0}"/>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9D6B0304-09CD-F8B6-918C-095041B3DECA}"/>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CDEA229C-0EDC-DF5B-84E1-970505A23E6D}"/>
              </a:ext>
            </a:extLst>
          </p:cNvPr>
          <p:cNvSpPr>
            <a:spLocks noGrp="1" noChangeArrowheads="1"/>
          </p:cNvSpPr>
          <p:nvPr>
            <p:ph type="sldNum" sz="quarter" idx="12"/>
          </p:nvPr>
        </p:nvSpPr>
        <p:spPr>
          <a:ln/>
        </p:spPr>
        <p:txBody>
          <a:bodyPr/>
          <a:lstStyle>
            <a:lvl1pPr>
              <a:defRPr/>
            </a:lvl1pPr>
          </a:lstStyle>
          <a:p>
            <a:pPr>
              <a:defRPr/>
            </a:pPr>
            <a:fld id="{D8229CD8-8994-0846-A6C5-785000CD67FE}" type="slidenum">
              <a:rPr lang="sv-SE" altLang="en-SE"/>
              <a:pPr>
                <a:defRPr/>
              </a:pPr>
              <a:t>‹#›</a:t>
            </a:fld>
            <a:endParaRPr lang="sv-SE" altLang="en-SE"/>
          </a:p>
        </p:txBody>
      </p:sp>
    </p:spTree>
    <p:extLst>
      <p:ext uri="{BB962C8B-B14F-4D97-AF65-F5344CB8AC3E}">
        <p14:creationId xmlns:p14="http://schemas.microsoft.com/office/powerpoint/2010/main" val="3979848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912032AA-1878-869E-77C6-F18FD2070236}"/>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38665A54-654A-2702-40AD-43B5E9EAE172}"/>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D27161CC-5CD4-9CA2-CF8F-5100328165DF}"/>
              </a:ext>
            </a:extLst>
          </p:cNvPr>
          <p:cNvSpPr>
            <a:spLocks noGrp="1" noChangeArrowheads="1"/>
          </p:cNvSpPr>
          <p:nvPr>
            <p:ph type="sldNum" sz="quarter" idx="12"/>
          </p:nvPr>
        </p:nvSpPr>
        <p:spPr>
          <a:ln/>
        </p:spPr>
        <p:txBody>
          <a:bodyPr/>
          <a:lstStyle>
            <a:lvl1pPr>
              <a:defRPr/>
            </a:lvl1pPr>
          </a:lstStyle>
          <a:p>
            <a:pPr>
              <a:defRPr/>
            </a:pPr>
            <a:fld id="{5072C5CB-7397-9241-A872-9CB60B1892CA}" type="slidenum">
              <a:rPr lang="sv-SE" altLang="en-SE"/>
              <a:pPr>
                <a:defRPr/>
              </a:pPr>
              <a:t>‹#›</a:t>
            </a:fld>
            <a:endParaRPr lang="sv-SE" altLang="en-SE"/>
          </a:p>
        </p:txBody>
      </p:sp>
    </p:spTree>
    <p:extLst>
      <p:ext uri="{BB962C8B-B14F-4D97-AF65-F5344CB8AC3E}">
        <p14:creationId xmlns:p14="http://schemas.microsoft.com/office/powerpoint/2010/main" val="4091486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515100" y="609600"/>
            <a:ext cx="1943100" cy="5486400"/>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85800" y="609600"/>
            <a:ext cx="5676900" cy="5486400"/>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06FEEF4B-2DBA-FB33-627F-DD0B4C188CE8}"/>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42AA8FEA-11C5-D0C6-2E2B-F451E847B61A}"/>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CBE68DF4-1A95-0CCA-0844-76F127D1E15B}"/>
              </a:ext>
            </a:extLst>
          </p:cNvPr>
          <p:cNvSpPr>
            <a:spLocks noGrp="1" noChangeArrowheads="1"/>
          </p:cNvSpPr>
          <p:nvPr>
            <p:ph type="sldNum" sz="quarter" idx="12"/>
          </p:nvPr>
        </p:nvSpPr>
        <p:spPr>
          <a:ln/>
        </p:spPr>
        <p:txBody>
          <a:bodyPr/>
          <a:lstStyle>
            <a:lvl1pPr>
              <a:defRPr/>
            </a:lvl1pPr>
          </a:lstStyle>
          <a:p>
            <a:pPr>
              <a:defRPr/>
            </a:pPr>
            <a:fld id="{5BE22AE7-8E16-AF46-8B91-F199D9FAEFB7}" type="slidenum">
              <a:rPr lang="sv-SE" altLang="en-SE"/>
              <a:pPr>
                <a:defRPr/>
              </a:pPr>
              <a:t>‹#›</a:t>
            </a:fld>
            <a:endParaRPr lang="sv-SE" altLang="en-SE"/>
          </a:p>
        </p:txBody>
      </p:sp>
    </p:spTree>
    <p:extLst>
      <p:ext uri="{BB962C8B-B14F-4D97-AF65-F5344CB8AC3E}">
        <p14:creationId xmlns:p14="http://schemas.microsoft.com/office/powerpoint/2010/main" val="411606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Rubrik och tabell">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tabell 2"/>
          <p:cNvSpPr>
            <a:spLocks noGrp="1"/>
          </p:cNvSpPr>
          <p:nvPr>
            <p:ph type="tbl" idx="1"/>
          </p:nvPr>
        </p:nvSpPr>
        <p:spPr>
          <a:xfrm>
            <a:off x="685800" y="1981200"/>
            <a:ext cx="7772400" cy="4114800"/>
          </a:xfrm>
        </p:spPr>
        <p:txBody>
          <a:bodyPr/>
          <a:lstStyle/>
          <a:p>
            <a:pPr lvl="0"/>
            <a:endParaRPr lang="sv-SE" noProof="0"/>
          </a:p>
        </p:txBody>
      </p:sp>
      <p:sp>
        <p:nvSpPr>
          <p:cNvPr id="4" name="Rectangle 4">
            <a:extLst>
              <a:ext uri="{FF2B5EF4-FFF2-40B4-BE49-F238E27FC236}">
                <a16:creationId xmlns:a16="http://schemas.microsoft.com/office/drawing/2014/main" id="{2BD61708-FA2B-34E8-CC29-15A199613C41}"/>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DAB23E1D-9A9E-8CF7-7DD6-CDF0EC1FA8E1}"/>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124F1D0A-C22D-7BC1-0E96-E7803EFAE059}"/>
              </a:ext>
            </a:extLst>
          </p:cNvPr>
          <p:cNvSpPr>
            <a:spLocks noGrp="1" noChangeArrowheads="1"/>
          </p:cNvSpPr>
          <p:nvPr>
            <p:ph type="sldNum" sz="quarter" idx="12"/>
          </p:nvPr>
        </p:nvSpPr>
        <p:spPr>
          <a:ln/>
        </p:spPr>
        <p:txBody>
          <a:bodyPr/>
          <a:lstStyle>
            <a:lvl1pPr>
              <a:defRPr/>
            </a:lvl1pPr>
          </a:lstStyle>
          <a:p>
            <a:pPr>
              <a:defRPr/>
            </a:pPr>
            <a:fld id="{EF64F683-0678-5042-9A44-8C26378A9BA2}" type="slidenum">
              <a:rPr lang="sv-SE" altLang="en-SE"/>
              <a:pPr>
                <a:defRPr/>
              </a:pPr>
              <a:t>‹#›</a:t>
            </a:fld>
            <a:endParaRPr lang="sv-SE" altLang="en-SE"/>
          </a:p>
        </p:txBody>
      </p:sp>
    </p:spTree>
    <p:extLst>
      <p:ext uri="{BB962C8B-B14F-4D97-AF65-F5344CB8AC3E}">
        <p14:creationId xmlns:p14="http://schemas.microsoft.com/office/powerpoint/2010/main" val="3436167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Rubrik, innehåll och text">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innehåll 2"/>
          <p:cNvSpPr>
            <a:spLocks noGrp="1"/>
          </p:cNvSpPr>
          <p:nvPr>
            <p:ph sz="half" idx="1"/>
          </p:nvPr>
        </p:nvSpPr>
        <p:spPr>
          <a:xfrm>
            <a:off x="685800" y="1981200"/>
            <a:ext cx="38100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648200" y="1981200"/>
            <a:ext cx="38100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id="{648C41A7-F96B-7C54-2CF9-E30320754AC3}"/>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FA90AA14-1B02-4411-973B-6983329BB1E1}"/>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E84CBBFC-8021-222C-11AC-8DF4837615EC}"/>
              </a:ext>
            </a:extLst>
          </p:cNvPr>
          <p:cNvSpPr>
            <a:spLocks noGrp="1" noChangeArrowheads="1"/>
          </p:cNvSpPr>
          <p:nvPr>
            <p:ph type="sldNum" sz="quarter" idx="12"/>
          </p:nvPr>
        </p:nvSpPr>
        <p:spPr>
          <a:ln/>
        </p:spPr>
        <p:txBody>
          <a:bodyPr/>
          <a:lstStyle>
            <a:lvl1pPr>
              <a:defRPr/>
            </a:lvl1pPr>
          </a:lstStyle>
          <a:p>
            <a:pPr>
              <a:defRPr/>
            </a:pPr>
            <a:fld id="{1EE2DBC3-0E6E-3E4D-BA40-087488477C53}" type="slidenum">
              <a:rPr lang="sv-SE" altLang="en-SE"/>
              <a:pPr>
                <a:defRPr/>
              </a:pPr>
              <a:t>‹#›</a:t>
            </a:fld>
            <a:endParaRPr lang="sv-SE" altLang="en-SE"/>
          </a:p>
        </p:txBody>
      </p:sp>
    </p:spTree>
    <p:extLst>
      <p:ext uri="{BB962C8B-B14F-4D97-AF65-F5344CB8AC3E}">
        <p14:creationId xmlns:p14="http://schemas.microsoft.com/office/powerpoint/2010/main" val="1442370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8F06C3B6-6ADD-ED09-46E4-AA785DE6717E}"/>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886C2D0C-F01C-15AA-0919-0889EFA276FC}"/>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2015332C-9501-987A-60F5-3A5C27D3C645}"/>
              </a:ext>
            </a:extLst>
          </p:cNvPr>
          <p:cNvSpPr>
            <a:spLocks noGrp="1" noChangeArrowheads="1"/>
          </p:cNvSpPr>
          <p:nvPr>
            <p:ph type="sldNum" sz="quarter" idx="12"/>
          </p:nvPr>
        </p:nvSpPr>
        <p:spPr>
          <a:ln/>
        </p:spPr>
        <p:txBody>
          <a:bodyPr/>
          <a:lstStyle>
            <a:lvl1pPr>
              <a:defRPr/>
            </a:lvl1pPr>
          </a:lstStyle>
          <a:p>
            <a:pPr>
              <a:defRPr/>
            </a:pPr>
            <a:fld id="{4B891BB8-A806-9844-8160-F2AA6AC1FFD7}" type="slidenum">
              <a:rPr lang="sv-SE" altLang="en-SE"/>
              <a:pPr>
                <a:defRPr/>
              </a:pPr>
              <a:t>‹#›</a:t>
            </a:fld>
            <a:endParaRPr lang="sv-SE" altLang="en-SE"/>
          </a:p>
        </p:txBody>
      </p:sp>
    </p:spTree>
    <p:extLst>
      <p:ext uri="{BB962C8B-B14F-4D97-AF65-F5344CB8AC3E}">
        <p14:creationId xmlns:p14="http://schemas.microsoft.com/office/powerpoint/2010/main" val="1415278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4" name="Rectangle 4">
            <a:extLst>
              <a:ext uri="{FF2B5EF4-FFF2-40B4-BE49-F238E27FC236}">
                <a16:creationId xmlns:a16="http://schemas.microsoft.com/office/drawing/2014/main" id="{6DA089D5-5749-4386-AB72-AFD795BF94A5}"/>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D1C7FBF5-235C-AB33-B422-748AE7FC79F3}"/>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396BE99A-5614-F5C2-87BB-4942F779F1BB}"/>
              </a:ext>
            </a:extLst>
          </p:cNvPr>
          <p:cNvSpPr>
            <a:spLocks noGrp="1" noChangeArrowheads="1"/>
          </p:cNvSpPr>
          <p:nvPr>
            <p:ph type="sldNum" sz="quarter" idx="12"/>
          </p:nvPr>
        </p:nvSpPr>
        <p:spPr>
          <a:ln/>
        </p:spPr>
        <p:txBody>
          <a:bodyPr/>
          <a:lstStyle>
            <a:lvl1pPr>
              <a:defRPr/>
            </a:lvl1pPr>
          </a:lstStyle>
          <a:p>
            <a:pPr>
              <a:defRPr/>
            </a:pPr>
            <a:fld id="{644BEDB5-2B45-894C-9EA6-D3EBDB74A501}" type="slidenum">
              <a:rPr lang="sv-SE" altLang="en-SE"/>
              <a:pPr>
                <a:defRPr/>
              </a:pPr>
              <a:t>‹#›</a:t>
            </a:fld>
            <a:endParaRPr lang="sv-SE" altLang="en-SE"/>
          </a:p>
        </p:txBody>
      </p:sp>
    </p:spTree>
    <p:extLst>
      <p:ext uri="{BB962C8B-B14F-4D97-AF65-F5344CB8AC3E}">
        <p14:creationId xmlns:p14="http://schemas.microsoft.com/office/powerpoint/2010/main" val="3686048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id="{C47D10DA-000B-C0EE-F364-563453A24BB2}"/>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3372BB40-E7AA-7F86-4088-A8413B389234}"/>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BFC8E860-69D6-7872-4689-E414FFFD8BFE}"/>
              </a:ext>
            </a:extLst>
          </p:cNvPr>
          <p:cNvSpPr>
            <a:spLocks noGrp="1" noChangeArrowheads="1"/>
          </p:cNvSpPr>
          <p:nvPr>
            <p:ph type="sldNum" sz="quarter" idx="12"/>
          </p:nvPr>
        </p:nvSpPr>
        <p:spPr>
          <a:ln/>
        </p:spPr>
        <p:txBody>
          <a:bodyPr/>
          <a:lstStyle>
            <a:lvl1pPr>
              <a:defRPr/>
            </a:lvl1pPr>
          </a:lstStyle>
          <a:p>
            <a:pPr>
              <a:defRPr/>
            </a:pPr>
            <a:fld id="{DE0ED27F-A5DF-AD4A-9642-EAFD2C5E7430}" type="slidenum">
              <a:rPr lang="sv-SE" altLang="en-SE"/>
              <a:pPr>
                <a:defRPr/>
              </a:pPr>
              <a:t>‹#›</a:t>
            </a:fld>
            <a:endParaRPr lang="sv-SE" altLang="en-SE"/>
          </a:p>
        </p:txBody>
      </p:sp>
    </p:spTree>
    <p:extLst>
      <p:ext uri="{BB962C8B-B14F-4D97-AF65-F5344CB8AC3E}">
        <p14:creationId xmlns:p14="http://schemas.microsoft.com/office/powerpoint/2010/main" val="659915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ctangle 4">
            <a:extLst>
              <a:ext uri="{FF2B5EF4-FFF2-40B4-BE49-F238E27FC236}">
                <a16:creationId xmlns:a16="http://schemas.microsoft.com/office/drawing/2014/main" id="{644A7C3E-F06F-DA44-2917-185039ACF89C}"/>
              </a:ext>
            </a:extLst>
          </p:cNvPr>
          <p:cNvSpPr>
            <a:spLocks noGrp="1" noChangeArrowheads="1"/>
          </p:cNvSpPr>
          <p:nvPr>
            <p:ph type="dt" sz="half" idx="10"/>
          </p:nvPr>
        </p:nvSpPr>
        <p:spPr>
          <a:ln/>
        </p:spPr>
        <p:txBody>
          <a:bodyPr/>
          <a:lstStyle>
            <a:lvl1pPr>
              <a:defRPr/>
            </a:lvl1pPr>
          </a:lstStyle>
          <a:p>
            <a:pPr>
              <a:defRPr/>
            </a:pPr>
            <a:endParaRPr lang="sv-SE"/>
          </a:p>
        </p:txBody>
      </p:sp>
      <p:sp>
        <p:nvSpPr>
          <p:cNvPr id="8" name="Rectangle 5">
            <a:extLst>
              <a:ext uri="{FF2B5EF4-FFF2-40B4-BE49-F238E27FC236}">
                <a16:creationId xmlns:a16="http://schemas.microsoft.com/office/drawing/2014/main" id="{0F6209CF-25F9-2FB0-C76D-56D8F11AD1D6}"/>
              </a:ext>
            </a:extLst>
          </p:cNvPr>
          <p:cNvSpPr>
            <a:spLocks noGrp="1" noChangeArrowheads="1"/>
          </p:cNvSpPr>
          <p:nvPr>
            <p:ph type="ftr" sz="quarter" idx="11"/>
          </p:nvPr>
        </p:nvSpPr>
        <p:spPr>
          <a:ln/>
        </p:spPr>
        <p:txBody>
          <a:bodyPr/>
          <a:lstStyle>
            <a:lvl1pPr>
              <a:defRPr/>
            </a:lvl1pPr>
          </a:lstStyle>
          <a:p>
            <a:pPr>
              <a:defRPr/>
            </a:pPr>
            <a:endParaRPr lang="sv-SE"/>
          </a:p>
        </p:txBody>
      </p:sp>
      <p:sp>
        <p:nvSpPr>
          <p:cNvPr id="9" name="Rectangle 6">
            <a:extLst>
              <a:ext uri="{FF2B5EF4-FFF2-40B4-BE49-F238E27FC236}">
                <a16:creationId xmlns:a16="http://schemas.microsoft.com/office/drawing/2014/main" id="{350F4D9C-CB57-AD54-1895-A664EC1A2121}"/>
              </a:ext>
            </a:extLst>
          </p:cNvPr>
          <p:cNvSpPr>
            <a:spLocks noGrp="1" noChangeArrowheads="1"/>
          </p:cNvSpPr>
          <p:nvPr>
            <p:ph type="sldNum" sz="quarter" idx="12"/>
          </p:nvPr>
        </p:nvSpPr>
        <p:spPr>
          <a:ln/>
        </p:spPr>
        <p:txBody>
          <a:bodyPr/>
          <a:lstStyle>
            <a:lvl1pPr>
              <a:defRPr/>
            </a:lvl1pPr>
          </a:lstStyle>
          <a:p>
            <a:pPr>
              <a:defRPr/>
            </a:pPr>
            <a:fld id="{C387AA67-BA95-7242-BEF7-344AC685B984}" type="slidenum">
              <a:rPr lang="sv-SE" altLang="en-SE"/>
              <a:pPr>
                <a:defRPr/>
              </a:pPr>
              <a:t>‹#›</a:t>
            </a:fld>
            <a:endParaRPr lang="sv-SE" altLang="en-SE"/>
          </a:p>
        </p:txBody>
      </p:sp>
    </p:spTree>
    <p:extLst>
      <p:ext uri="{BB962C8B-B14F-4D97-AF65-F5344CB8AC3E}">
        <p14:creationId xmlns:p14="http://schemas.microsoft.com/office/powerpoint/2010/main" val="264769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4">
            <a:extLst>
              <a:ext uri="{FF2B5EF4-FFF2-40B4-BE49-F238E27FC236}">
                <a16:creationId xmlns:a16="http://schemas.microsoft.com/office/drawing/2014/main" id="{A1A923DA-FB6E-B9DB-146D-A31648D90F99}"/>
              </a:ext>
            </a:extLst>
          </p:cNvPr>
          <p:cNvSpPr>
            <a:spLocks noGrp="1" noChangeArrowheads="1"/>
          </p:cNvSpPr>
          <p:nvPr>
            <p:ph type="dt" sz="half" idx="10"/>
          </p:nvPr>
        </p:nvSpPr>
        <p:spPr>
          <a:ln/>
        </p:spPr>
        <p:txBody>
          <a:bodyPr/>
          <a:lstStyle>
            <a:lvl1pPr>
              <a:defRPr/>
            </a:lvl1pPr>
          </a:lstStyle>
          <a:p>
            <a:pPr>
              <a:defRPr/>
            </a:pPr>
            <a:endParaRPr lang="sv-SE"/>
          </a:p>
        </p:txBody>
      </p:sp>
      <p:sp>
        <p:nvSpPr>
          <p:cNvPr id="4" name="Rectangle 5">
            <a:extLst>
              <a:ext uri="{FF2B5EF4-FFF2-40B4-BE49-F238E27FC236}">
                <a16:creationId xmlns:a16="http://schemas.microsoft.com/office/drawing/2014/main" id="{D75B08BF-4337-2660-AC47-371B06DE5041}"/>
              </a:ext>
            </a:extLst>
          </p:cNvPr>
          <p:cNvSpPr>
            <a:spLocks noGrp="1" noChangeArrowheads="1"/>
          </p:cNvSpPr>
          <p:nvPr>
            <p:ph type="ftr" sz="quarter" idx="11"/>
          </p:nvPr>
        </p:nvSpPr>
        <p:spPr>
          <a:ln/>
        </p:spPr>
        <p:txBody>
          <a:bodyPr/>
          <a:lstStyle>
            <a:lvl1pPr>
              <a:defRPr/>
            </a:lvl1pPr>
          </a:lstStyle>
          <a:p>
            <a:pPr>
              <a:defRPr/>
            </a:pPr>
            <a:endParaRPr lang="sv-SE"/>
          </a:p>
        </p:txBody>
      </p:sp>
      <p:sp>
        <p:nvSpPr>
          <p:cNvPr id="5" name="Rectangle 6">
            <a:extLst>
              <a:ext uri="{FF2B5EF4-FFF2-40B4-BE49-F238E27FC236}">
                <a16:creationId xmlns:a16="http://schemas.microsoft.com/office/drawing/2014/main" id="{6B0110D9-8F20-2103-3745-CCC39ECE7E2D}"/>
              </a:ext>
            </a:extLst>
          </p:cNvPr>
          <p:cNvSpPr>
            <a:spLocks noGrp="1" noChangeArrowheads="1"/>
          </p:cNvSpPr>
          <p:nvPr>
            <p:ph type="sldNum" sz="quarter" idx="12"/>
          </p:nvPr>
        </p:nvSpPr>
        <p:spPr>
          <a:ln/>
        </p:spPr>
        <p:txBody>
          <a:bodyPr/>
          <a:lstStyle>
            <a:lvl1pPr>
              <a:defRPr/>
            </a:lvl1pPr>
          </a:lstStyle>
          <a:p>
            <a:pPr>
              <a:defRPr/>
            </a:pPr>
            <a:fld id="{0DC62D23-E45D-8A49-A911-68F111B10B18}" type="slidenum">
              <a:rPr lang="sv-SE" altLang="en-SE"/>
              <a:pPr>
                <a:defRPr/>
              </a:pPr>
              <a:t>‹#›</a:t>
            </a:fld>
            <a:endParaRPr lang="sv-SE" altLang="en-SE"/>
          </a:p>
        </p:txBody>
      </p:sp>
    </p:spTree>
    <p:extLst>
      <p:ext uri="{BB962C8B-B14F-4D97-AF65-F5344CB8AC3E}">
        <p14:creationId xmlns:p14="http://schemas.microsoft.com/office/powerpoint/2010/main" val="1699817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4784D9B-84CB-27D8-1533-28600C34756D}"/>
              </a:ext>
            </a:extLst>
          </p:cNvPr>
          <p:cNvSpPr>
            <a:spLocks noGrp="1" noChangeArrowheads="1"/>
          </p:cNvSpPr>
          <p:nvPr>
            <p:ph type="dt" sz="half" idx="10"/>
          </p:nvPr>
        </p:nvSpPr>
        <p:spPr>
          <a:ln/>
        </p:spPr>
        <p:txBody>
          <a:bodyPr/>
          <a:lstStyle>
            <a:lvl1pPr>
              <a:defRPr/>
            </a:lvl1pPr>
          </a:lstStyle>
          <a:p>
            <a:pPr>
              <a:defRPr/>
            </a:pPr>
            <a:endParaRPr lang="sv-SE"/>
          </a:p>
        </p:txBody>
      </p:sp>
      <p:sp>
        <p:nvSpPr>
          <p:cNvPr id="3" name="Rectangle 5">
            <a:extLst>
              <a:ext uri="{FF2B5EF4-FFF2-40B4-BE49-F238E27FC236}">
                <a16:creationId xmlns:a16="http://schemas.microsoft.com/office/drawing/2014/main" id="{C01AFEE1-0350-0F2A-E7BF-967F5CBAB098}"/>
              </a:ext>
            </a:extLst>
          </p:cNvPr>
          <p:cNvSpPr>
            <a:spLocks noGrp="1" noChangeArrowheads="1"/>
          </p:cNvSpPr>
          <p:nvPr>
            <p:ph type="ftr" sz="quarter" idx="11"/>
          </p:nvPr>
        </p:nvSpPr>
        <p:spPr>
          <a:ln/>
        </p:spPr>
        <p:txBody>
          <a:bodyPr/>
          <a:lstStyle>
            <a:lvl1pPr>
              <a:defRPr/>
            </a:lvl1pPr>
          </a:lstStyle>
          <a:p>
            <a:pPr>
              <a:defRPr/>
            </a:pPr>
            <a:endParaRPr lang="sv-SE"/>
          </a:p>
        </p:txBody>
      </p:sp>
      <p:sp>
        <p:nvSpPr>
          <p:cNvPr id="4" name="Rectangle 6">
            <a:extLst>
              <a:ext uri="{FF2B5EF4-FFF2-40B4-BE49-F238E27FC236}">
                <a16:creationId xmlns:a16="http://schemas.microsoft.com/office/drawing/2014/main" id="{0E331825-B8AB-954A-8340-7E7FD3BA8689}"/>
              </a:ext>
            </a:extLst>
          </p:cNvPr>
          <p:cNvSpPr>
            <a:spLocks noGrp="1" noChangeArrowheads="1"/>
          </p:cNvSpPr>
          <p:nvPr>
            <p:ph type="sldNum" sz="quarter" idx="12"/>
          </p:nvPr>
        </p:nvSpPr>
        <p:spPr>
          <a:ln/>
        </p:spPr>
        <p:txBody>
          <a:bodyPr/>
          <a:lstStyle>
            <a:lvl1pPr>
              <a:defRPr/>
            </a:lvl1pPr>
          </a:lstStyle>
          <a:p>
            <a:pPr>
              <a:defRPr/>
            </a:pPr>
            <a:fld id="{97DC0B26-29E1-D54D-9173-11ED32119232}" type="slidenum">
              <a:rPr lang="sv-SE" altLang="en-SE"/>
              <a:pPr>
                <a:defRPr/>
              </a:pPr>
              <a:t>‹#›</a:t>
            </a:fld>
            <a:endParaRPr lang="sv-SE" altLang="en-SE"/>
          </a:p>
        </p:txBody>
      </p:sp>
    </p:spTree>
    <p:extLst>
      <p:ext uri="{BB962C8B-B14F-4D97-AF65-F5344CB8AC3E}">
        <p14:creationId xmlns:p14="http://schemas.microsoft.com/office/powerpoint/2010/main" val="2788749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id="{4C4BBF12-4DC9-1E22-59FA-923BEB7BD6DE}"/>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A23DC8F5-FFB6-3F6B-6CDB-0E391CCFB18F}"/>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A8D31DCB-D001-EA92-360F-12CFFED426B9}"/>
              </a:ext>
            </a:extLst>
          </p:cNvPr>
          <p:cNvSpPr>
            <a:spLocks noGrp="1" noChangeArrowheads="1"/>
          </p:cNvSpPr>
          <p:nvPr>
            <p:ph type="sldNum" sz="quarter" idx="12"/>
          </p:nvPr>
        </p:nvSpPr>
        <p:spPr>
          <a:ln/>
        </p:spPr>
        <p:txBody>
          <a:bodyPr/>
          <a:lstStyle>
            <a:lvl1pPr>
              <a:defRPr/>
            </a:lvl1pPr>
          </a:lstStyle>
          <a:p>
            <a:pPr>
              <a:defRPr/>
            </a:pPr>
            <a:fld id="{32C4B8E1-3E36-6E41-A08D-85F0BED45F50}" type="slidenum">
              <a:rPr lang="sv-SE" altLang="en-SE"/>
              <a:pPr>
                <a:defRPr/>
              </a:pPr>
              <a:t>‹#›</a:t>
            </a:fld>
            <a:endParaRPr lang="sv-SE" altLang="en-SE"/>
          </a:p>
        </p:txBody>
      </p:sp>
    </p:spTree>
    <p:extLst>
      <p:ext uri="{BB962C8B-B14F-4D97-AF65-F5344CB8AC3E}">
        <p14:creationId xmlns:p14="http://schemas.microsoft.com/office/powerpoint/2010/main" val="2469986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id="{9BE796D3-F835-8862-F22D-0ADBBE3A6D74}"/>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A6DEC7F5-152E-D91E-54DC-8A610C84A356}"/>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809AD73D-41DF-A087-1B5D-77FE1D320236}"/>
              </a:ext>
            </a:extLst>
          </p:cNvPr>
          <p:cNvSpPr>
            <a:spLocks noGrp="1" noChangeArrowheads="1"/>
          </p:cNvSpPr>
          <p:nvPr>
            <p:ph type="sldNum" sz="quarter" idx="12"/>
          </p:nvPr>
        </p:nvSpPr>
        <p:spPr>
          <a:ln/>
        </p:spPr>
        <p:txBody>
          <a:bodyPr/>
          <a:lstStyle>
            <a:lvl1pPr>
              <a:defRPr/>
            </a:lvl1pPr>
          </a:lstStyle>
          <a:p>
            <a:pPr>
              <a:defRPr/>
            </a:pPr>
            <a:fld id="{A55553F4-A785-ED4C-AE3C-91D1C41C4720}" type="slidenum">
              <a:rPr lang="sv-SE" altLang="en-SE"/>
              <a:pPr>
                <a:defRPr/>
              </a:pPr>
              <a:t>‹#›</a:t>
            </a:fld>
            <a:endParaRPr lang="sv-SE" altLang="en-SE"/>
          </a:p>
        </p:txBody>
      </p:sp>
    </p:spTree>
    <p:extLst>
      <p:ext uri="{BB962C8B-B14F-4D97-AF65-F5344CB8AC3E}">
        <p14:creationId xmlns:p14="http://schemas.microsoft.com/office/powerpoint/2010/main" val="4138914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62B6222-7335-7628-8EDB-E59D4A542BB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en-SE"/>
              <a:t>Klicka här för att ändra format</a:t>
            </a:r>
          </a:p>
        </p:txBody>
      </p:sp>
      <p:sp>
        <p:nvSpPr>
          <p:cNvPr id="1027" name="Rectangle 3">
            <a:extLst>
              <a:ext uri="{FF2B5EF4-FFF2-40B4-BE49-F238E27FC236}">
                <a16:creationId xmlns:a16="http://schemas.microsoft.com/office/drawing/2014/main" id="{A65CBB40-5D5A-F2A2-6363-246A69F2EAE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en-SE"/>
              <a:t>Klicka här för att ändra format på bakgrundstexten</a:t>
            </a:r>
          </a:p>
          <a:p>
            <a:pPr lvl="1"/>
            <a:r>
              <a:rPr lang="sv-SE" altLang="en-SE"/>
              <a:t>Nivå två</a:t>
            </a:r>
          </a:p>
          <a:p>
            <a:pPr lvl="2"/>
            <a:r>
              <a:rPr lang="sv-SE" altLang="en-SE"/>
              <a:t>Nivå tre</a:t>
            </a:r>
          </a:p>
          <a:p>
            <a:pPr lvl="3"/>
            <a:r>
              <a:rPr lang="sv-SE" altLang="en-SE"/>
              <a:t>Nivå fyra</a:t>
            </a:r>
          </a:p>
          <a:p>
            <a:pPr lvl="4"/>
            <a:r>
              <a:rPr lang="sv-SE" altLang="en-SE"/>
              <a:t>Nivå fem</a:t>
            </a:r>
          </a:p>
        </p:txBody>
      </p:sp>
      <p:sp>
        <p:nvSpPr>
          <p:cNvPr id="1028" name="Rectangle 4">
            <a:extLst>
              <a:ext uri="{FF2B5EF4-FFF2-40B4-BE49-F238E27FC236}">
                <a16:creationId xmlns:a16="http://schemas.microsoft.com/office/drawing/2014/main" id="{550207E2-8A31-EDA8-FAF5-2515F73119C5}"/>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Times" charset="0"/>
                <a:ea typeface="ＭＳ Ｐゴシック" charset="0"/>
                <a:cs typeface="+mn-cs"/>
              </a:defRPr>
            </a:lvl1pPr>
          </a:lstStyle>
          <a:p>
            <a:pPr>
              <a:defRPr/>
            </a:pPr>
            <a:endParaRPr lang="sv-SE"/>
          </a:p>
        </p:txBody>
      </p:sp>
      <p:sp>
        <p:nvSpPr>
          <p:cNvPr id="1029" name="Rectangle 5">
            <a:extLst>
              <a:ext uri="{FF2B5EF4-FFF2-40B4-BE49-F238E27FC236}">
                <a16:creationId xmlns:a16="http://schemas.microsoft.com/office/drawing/2014/main" id="{7CB11BC6-4F76-2D88-F0C6-7043C766AC63}"/>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Times" charset="0"/>
                <a:ea typeface="ＭＳ Ｐゴシック" charset="0"/>
                <a:cs typeface="+mn-cs"/>
              </a:defRPr>
            </a:lvl1pPr>
          </a:lstStyle>
          <a:p>
            <a:pPr>
              <a:defRPr/>
            </a:pPr>
            <a:endParaRPr lang="sv-SE"/>
          </a:p>
        </p:txBody>
      </p:sp>
      <p:sp>
        <p:nvSpPr>
          <p:cNvPr id="1030" name="Rectangle 6">
            <a:extLst>
              <a:ext uri="{FF2B5EF4-FFF2-40B4-BE49-F238E27FC236}">
                <a16:creationId xmlns:a16="http://schemas.microsoft.com/office/drawing/2014/main" id="{438C6996-AD78-F5BC-0439-1DB6BF23935B}"/>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CD494FF-E2E8-9149-AD69-DEB553B700BC}" type="slidenum">
              <a:rPr lang="sv-SE" altLang="en-SE"/>
              <a:pPr>
                <a:defRPr/>
              </a:pPr>
              <a:t>‹#›</a:t>
            </a:fld>
            <a:endParaRPr lang="sv-SE" altLang="en-SE"/>
          </a:p>
        </p:txBody>
      </p:sp>
      <p:pic>
        <p:nvPicPr>
          <p:cNvPr id="1031" name="Bildobjekt 1">
            <a:extLst>
              <a:ext uri="{FF2B5EF4-FFF2-40B4-BE49-F238E27FC236}">
                <a16:creationId xmlns:a16="http://schemas.microsoft.com/office/drawing/2014/main" id="{57B03349-2E44-6064-EFEC-BCFCCD502FCD}"/>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101013" y="-73025"/>
            <a:ext cx="128428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em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9.emf"/><Relationship Id="rId5" Type="http://schemas.openxmlformats.org/officeDocument/2006/relationships/image" Target="../media/image28.pn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Layout" Target="../slideLayouts/slideLayout13.xml"/><Relationship Id="rId5" Type="http://schemas.openxmlformats.org/officeDocument/2006/relationships/image" Target="../media/image19.jpe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Bildobjekt 4" descr="P3 130515 cropped.jpg">
            <a:extLst>
              <a:ext uri="{FF2B5EF4-FFF2-40B4-BE49-F238E27FC236}">
                <a16:creationId xmlns:a16="http://schemas.microsoft.com/office/drawing/2014/main" id="{D7C2DEF6-CBDC-C555-B31E-BFE43A5A1E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5263" y="4005263"/>
            <a:ext cx="3689350"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Bildobjekt 3" descr="R1 150304.jpg">
            <a:extLst>
              <a:ext uri="{FF2B5EF4-FFF2-40B4-BE49-F238E27FC236}">
                <a16:creationId xmlns:a16="http://schemas.microsoft.com/office/drawing/2014/main" id="{37B3AF44-88D9-26A7-E443-1786C22A24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06375"/>
            <a:ext cx="381635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Bildobjekt 6" descr="P1 150203.jpg">
            <a:extLst>
              <a:ext uri="{FF2B5EF4-FFF2-40B4-BE49-F238E27FC236}">
                <a16:creationId xmlns:a16="http://schemas.microsoft.com/office/drawing/2014/main" id="{135E2447-3E7B-0A0C-7EF3-AFF543C6BA7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746125"/>
            <a:ext cx="3097213"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ubrik 9">
            <a:extLst>
              <a:ext uri="{FF2B5EF4-FFF2-40B4-BE49-F238E27FC236}">
                <a16:creationId xmlns:a16="http://schemas.microsoft.com/office/drawing/2014/main" id="{BAEE287E-F559-D014-4427-70F8B9B15D87}"/>
              </a:ext>
            </a:extLst>
          </p:cNvPr>
          <p:cNvSpPr>
            <a:spLocks noGrp="1" noChangeArrowheads="1"/>
          </p:cNvSpPr>
          <p:nvPr>
            <p:ph type="ctrTitle"/>
          </p:nvPr>
        </p:nvSpPr>
        <p:spPr>
          <a:xfrm>
            <a:off x="0" y="2967038"/>
            <a:ext cx="9144000" cy="1038225"/>
          </a:xfrm>
        </p:spPr>
        <p:txBody>
          <a:bodyPr/>
          <a:lstStyle/>
          <a:p>
            <a:r>
              <a:rPr lang="sv-SE" altLang="en-SE" sz="3600" b="1">
                <a:solidFill>
                  <a:schemeClr val="tx1"/>
                </a:solidFill>
              </a:rPr>
              <a:t>Emergency Medicine Core Competences</a:t>
            </a:r>
          </a:p>
        </p:txBody>
      </p:sp>
      <p:pic>
        <p:nvPicPr>
          <p:cNvPr id="17413" name="Bildobjekt 1" descr="N2 091020 cropped.jpg">
            <a:extLst>
              <a:ext uri="{FF2B5EF4-FFF2-40B4-BE49-F238E27FC236}">
                <a16:creationId xmlns:a16="http://schemas.microsoft.com/office/drawing/2014/main" id="{51A147A3-0578-CDFA-F530-527EFE24C0E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11638" y="504825"/>
            <a:ext cx="1438275"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Bildobjekt 2" descr="OC1 130516 cropped.jpg">
            <a:extLst>
              <a:ext uri="{FF2B5EF4-FFF2-40B4-BE49-F238E27FC236}">
                <a16:creationId xmlns:a16="http://schemas.microsoft.com/office/drawing/2014/main" id="{F2943400-00F4-033B-DCBF-134FCF26A67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43213" y="4005263"/>
            <a:ext cx="2233612"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Bildobjekt 8" descr="P2 120508 cropped.jpg">
            <a:extLst>
              <a:ext uri="{FF2B5EF4-FFF2-40B4-BE49-F238E27FC236}">
                <a16:creationId xmlns:a16="http://schemas.microsoft.com/office/drawing/2014/main" id="{43B3A73C-ACFB-678F-6FA9-98829FE9717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9388" y="4005263"/>
            <a:ext cx="24384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ruta 1">
            <a:extLst>
              <a:ext uri="{FF2B5EF4-FFF2-40B4-BE49-F238E27FC236}">
                <a16:creationId xmlns:a16="http://schemas.microsoft.com/office/drawing/2014/main" id="{C35CA68F-85B7-B4FC-F4CE-4302105ECE56}"/>
              </a:ext>
            </a:extLst>
          </p:cNvPr>
          <p:cNvSpPr txBox="1">
            <a:spLocks noChangeArrowheads="1"/>
          </p:cNvSpPr>
          <p:nvPr/>
        </p:nvSpPr>
        <p:spPr bwMode="auto">
          <a:xfrm>
            <a:off x="107504" y="6279703"/>
            <a:ext cx="26396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MS PGothic" panose="020B0600070205080204" pitchFamily="34" charset="-128"/>
              </a:defRPr>
            </a:lvl1pPr>
            <a:lvl2pPr marL="742950" indent="-285750">
              <a:spcBef>
                <a:spcPct val="20000"/>
              </a:spcBef>
              <a:buChar char="–"/>
              <a:defRPr sz="2800">
                <a:solidFill>
                  <a:schemeClr val="tx1"/>
                </a:solidFill>
                <a:latin typeface="Times" pitchFamily="2" charset="0"/>
                <a:ea typeface="MS PGothic" panose="020B0600070205080204" pitchFamily="34" charset="-128"/>
              </a:defRPr>
            </a:lvl2pPr>
            <a:lvl3pPr marL="1143000" indent="-228600">
              <a:spcBef>
                <a:spcPct val="20000"/>
              </a:spcBef>
              <a:buChar char="•"/>
              <a:defRPr sz="2400">
                <a:solidFill>
                  <a:schemeClr val="tx1"/>
                </a:solidFill>
                <a:latin typeface="Times" pitchFamily="2" charset="0"/>
                <a:ea typeface="MS PGothic" panose="020B0600070205080204" pitchFamily="34" charset="-128"/>
              </a:defRPr>
            </a:lvl3pPr>
            <a:lvl4pPr marL="1600200" indent="-228600">
              <a:spcBef>
                <a:spcPct val="20000"/>
              </a:spcBef>
              <a:buChar char="–"/>
              <a:defRPr sz="2000">
                <a:solidFill>
                  <a:schemeClr val="tx1"/>
                </a:solidFill>
                <a:latin typeface="Times" pitchFamily="2" charset="0"/>
                <a:ea typeface="MS PGothic" panose="020B0600070205080204" pitchFamily="34" charset="-128"/>
              </a:defRPr>
            </a:lvl4pPr>
            <a:lvl5pPr marL="2057400" indent="-228600">
              <a:spcBef>
                <a:spcPct val="20000"/>
              </a:spcBef>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9pPr>
          </a:lstStyle>
          <a:p>
            <a:pPr>
              <a:spcBef>
                <a:spcPct val="0"/>
              </a:spcBef>
              <a:buFontTx/>
              <a:buNone/>
            </a:pPr>
            <a:r>
              <a:rPr lang="sv-SE" altLang="en-SE" sz="2400" b="1" dirty="0">
                <a:solidFill>
                  <a:srgbClr val="000000"/>
                </a:solidFill>
              </a:rPr>
              <a:t> Gent</a:t>
            </a:r>
            <a:r>
              <a:rPr lang="en-US" altLang="en-SE" sz="2400" b="1" dirty="0"/>
              <a:t>, March 2026</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0B28B69D-38EA-BFCD-EEB2-F9AB3A0A9E8F}"/>
              </a:ext>
            </a:extLst>
          </p:cNvPr>
          <p:cNvSpPr>
            <a:spLocks noGrp="1" noChangeArrowheads="1"/>
          </p:cNvSpPr>
          <p:nvPr>
            <p:ph type="title"/>
          </p:nvPr>
        </p:nvSpPr>
        <p:spPr/>
        <p:txBody>
          <a:bodyPr/>
          <a:lstStyle/>
          <a:p>
            <a:pPr>
              <a:defRPr/>
            </a:pPr>
            <a:r>
              <a:rPr lang="en-US" dirty="0">
                <a:cs typeface="+mj-cs"/>
              </a:rPr>
              <a:t>Course Purpose</a:t>
            </a:r>
          </a:p>
        </p:txBody>
      </p:sp>
      <p:sp>
        <p:nvSpPr>
          <p:cNvPr id="34818" name="Rectangle 3">
            <a:extLst>
              <a:ext uri="{FF2B5EF4-FFF2-40B4-BE49-F238E27FC236}">
                <a16:creationId xmlns:a16="http://schemas.microsoft.com/office/drawing/2014/main" id="{BBAD0080-51CC-2A28-1870-D66FA065CF84}"/>
              </a:ext>
            </a:extLst>
          </p:cNvPr>
          <p:cNvSpPr>
            <a:spLocks noGrp="1" noChangeArrowheads="1"/>
          </p:cNvSpPr>
          <p:nvPr>
            <p:ph type="body" idx="1"/>
          </p:nvPr>
        </p:nvSpPr>
        <p:spPr>
          <a:xfrm>
            <a:off x="280988" y="1981200"/>
            <a:ext cx="8177212" cy="3535363"/>
          </a:xfrm>
        </p:spPr>
        <p:txBody>
          <a:bodyPr/>
          <a:lstStyle/>
          <a:p>
            <a:pPr>
              <a:lnSpc>
                <a:spcPct val="90000"/>
              </a:lnSpc>
            </a:pPr>
            <a:r>
              <a:rPr lang="en-US" altLang="en-SE" sz="2800" dirty="0"/>
              <a:t>Initial management of critical patients</a:t>
            </a:r>
          </a:p>
          <a:p>
            <a:pPr>
              <a:lnSpc>
                <a:spcPct val="90000"/>
              </a:lnSpc>
            </a:pPr>
            <a:r>
              <a:rPr lang="en-US" altLang="en-SE" sz="2800" dirty="0"/>
              <a:t>Diagnostic reasoning &amp; decision-making</a:t>
            </a:r>
          </a:p>
          <a:p>
            <a:pPr>
              <a:lnSpc>
                <a:spcPct val="90000"/>
              </a:lnSpc>
            </a:pPr>
            <a:r>
              <a:rPr lang="en-US" altLang="en-SE" sz="2800" dirty="0"/>
              <a:t>Specific procedures</a:t>
            </a:r>
          </a:p>
          <a:p>
            <a:pPr>
              <a:lnSpc>
                <a:spcPct val="90000"/>
              </a:lnSpc>
            </a:pPr>
            <a:r>
              <a:rPr lang="en-US" altLang="en-SE" sz="2800" dirty="0"/>
              <a:t>EKG, acid-base, neurological examination</a:t>
            </a:r>
          </a:p>
          <a:p>
            <a:pPr>
              <a:lnSpc>
                <a:spcPct val="90000"/>
              </a:lnSpc>
            </a:pPr>
            <a:r>
              <a:rPr lang="en-US" altLang="en-SE" sz="2800" dirty="0" err="1"/>
              <a:t>Organisation</a:t>
            </a:r>
            <a:r>
              <a:rPr lang="en-US" altLang="en-SE" sz="2800" dirty="0"/>
              <a:t>, communication, team-work</a:t>
            </a:r>
          </a:p>
          <a:p>
            <a:pPr>
              <a:lnSpc>
                <a:spcPct val="90000"/>
              </a:lnSpc>
            </a:pPr>
            <a:r>
              <a:rPr lang="en-US" altLang="en-SE" sz="2800" dirty="0"/>
              <a:t>Efficiency</a:t>
            </a:r>
            <a:endParaRPr lang="en-US" altLang="en-SE" sz="2400" dirty="0"/>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230F24F8-25DD-5540-7946-E1F865219E07}"/>
              </a:ext>
            </a:extLst>
          </p:cNvPr>
          <p:cNvSpPr>
            <a:spLocks noGrp="1" noChangeArrowheads="1"/>
          </p:cNvSpPr>
          <p:nvPr>
            <p:ph type="title"/>
          </p:nvPr>
        </p:nvSpPr>
        <p:spPr>
          <a:xfrm>
            <a:off x="685800" y="260350"/>
            <a:ext cx="7772400" cy="1143000"/>
          </a:xfrm>
        </p:spPr>
        <p:txBody>
          <a:bodyPr/>
          <a:lstStyle/>
          <a:p>
            <a:r>
              <a:rPr lang="en-SE" altLang="en-SE"/>
              <a:t>Average Retention Rate</a:t>
            </a:r>
          </a:p>
        </p:txBody>
      </p:sp>
      <p:grpSp>
        <p:nvGrpSpPr>
          <p:cNvPr id="55298" name="Group 6">
            <a:extLst>
              <a:ext uri="{FF2B5EF4-FFF2-40B4-BE49-F238E27FC236}">
                <a16:creationId xmlns:a16="http://schemas.microsoft.com/office/drawing/2014/main" id="{E069D0B8-729B-0EE7-08AF-FBABE861D9C2}"/>
              </a:ext>
            </a:extLst>
          </p:cNvPr>
          <p:cNvGrpSpPr>
            <a:grpSpLocks/>
          </p:cNvGrpSpPr>
          <p:nvPr/>
        </p:nvGrpSpPr>
        <p:grpSpPr bwMode="auto">
          <a:xfrm>
            <a:off x="1908175" y="1414463"/>
            <a:ext cx="5299075" cy="4465637"/>
            <a:chOff x="2204925" y="1413956"/>
            <a:chExt cx="5298848" cy="4465637"/>
          </a:xfrm>
        </p:grpSpPr>
        <p:grpSp>
          <p:nvGrpSpPr>
            <p:cNvPr id="55300" name="Group 5">
              <a:extLst>
                <a:ext uri="{FF2B5EF4-FFF2-40B4-BE49-F238E27FC236}">
                  <a16:creationId xmlns:a16="http://schemas.microsoft.com/office/drawing/2014/main" id="{B64DB2EA-36A8-3EE3-B285-3B05AED8A44E}"/>
                </a:ext>
              </a:extLst>
            </p:cNvPr>
            <p:cNvGrpSpPr>
              <a:grpSpLocks/>
            </p:cNvGrpSpPr>
            <p:nvPr/>
          </p:nvGrpSpPr>
          <p:grpSpPr bwMode="auto">
            <a:xfrm flipH="1">
              <a:off x="3039723" y="1413956"/>
              <a:ext cx="4464050" cy="4465637"/>
              <a:chOff x="1476375" y="1556792"/>
              <a:chExt cx="4464050" cy="4465637"/>
            </a:xfrm>
          </p:grpSpPr>
          <p:sp>
            <p:nvSpPr>
              <p:cNvPr id="55316" name="Right Triangle 4">
                <a:extLst>
                  <a:ext uri="{FF2B5EF4-FFF2-40B4-BE49-F238E27FC236}">
                    <a16:creationId xmlns:a16="http://schemas.microsoft.com/office/drawing/2014/main" id="{26E2E99A-56C8-4BE9-3CF6-BB94F50AD3E9}"/>
                  </a:ext>
                </a:extLst>
              </p:cNvPr>
              <p:cNvSpPr>
                <a:spLocks noChangeAspect="1"/>
              </p:cNvSpPr>
              <p:nvPr/>
            </p:nvSpPr>
            <p:spPr bwMode="auto">
              <a:xfrm flipH="1">
                <a:off x="1476375" y="1556792"/>
                <a:ext cx="4464050" cy="4465637"/>
              </a:xfrm>
              <a:prstGeom prst="rtTriangle">
                <a:avLst/>
              </a:prstGeom>
              <a:solidFill>
                <a:schemeClr val="bg1"/>
              </a:solidFill>
              <a:ln w="38100" algn="ctr">
                <a:solidFill>
                  <a:schemeClr val="tx1"/>
                </a:solidFill>
                <a:round/>
                <a:headEnd/>
                <a:tailEnd/>
              </a:ln>
            </p:spPr>
            <p:txBody>
              <a:bodyPr/>
              <a:lstStyle>
                <a:lvl1pPr>
                  <a:spcBef>
                    <a:spcPct val="20000"/>
                  </a:spcBef>
                  <a:buChar char="•"/>
                  <a:defRPr sz="3200">
                    <a:solidFill>
                      <a:schemeClr val="tx1"/>
                    </a:solidFill>
                    <a:latin typeface="Times" charset="0"/>
                    <a:ea typeface="MS PGothic" panose="020B0600070205080204" pitchFamily="34" charset="-128"/>
                  </a:defRPr>
                </a:lvl1pPr>
                <a:lvl2pPr marL="742950" indent="-285750">
                  <a:spcBef>
                    <a:spcPct val="20000"/>
                  </a:spcBef>
                  <a:buChar char="–"/>
                  <a:defRPr sz="2800">
                    <a:solidFill>
                      <a:schemeClr val="tx1"/>
                    </a:solidFill>
                    <a:latin typeface="Times" charset="0"/>
                    <a:ea typeface="MS PGothic" panose="020B0600070205080204" pitchFamily="34" charset="-128"/>
                  </a:defRPr>
                </a:lvl2pPr>
                <a:lvl3pPr marL="1143000" indent="-228600">
                  <a:spcBef>
                    <a:spcPct val="20000"/>
                  </a:spcBef>
                  <a:buChar char="•"/>
                  <a:defRPr sz="2400">
                    <a:solidFill>
                      <a:schemeClr val="tx1"/>
                    </a:solidFill>
                    <a:latin typeface="Times" charset="0"/>
                    <a:ea typeface="MS PGothic" panose="020B0600070205080204" pitchFamily="34" charset="-128"/>
                  </a:defRPr>
                </a:lvl3pPr>
                <a:lvl4pPr marL="1600200" indent="-228600">
                  <a:spcBef>
                    <a:spcPct val="20000"/>
                  </a:spcBef>
                  <a:buChar char="–"/>
                  <a:defRPr sz="2000">
                    <a:solidFill>
                      <a:schemeClr val="tx1"/>
                    </a:solidFill>
                    <a:latin typeface="Times" charset="0"/>
                    <a:ea typeface="MS PGothic" panose="020B0600070205080204" pitchFamily="34" charset="-128"/>
                  </a:defRPr>
                </a:lvl4pPr>
                <a:lvl5pPr marL="2057400" indent="-228600">
                  <a:spcBef>
                    <a:spcPct val="20000"/>
                  </a:spcBef>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9pPr>
              </a:lstStyle>
              <a:p>
                <a:pPr>
                  <a:spcBef>
                    <a:spcPct val="0"/>
                  </a:spcBef>
                  <a:buFontTx/>
                  <a:buNone/>
                </a:pPr>
                <a:endParaRPr lang="en-SE" altLang="en-SE" sz="2400">
                  <a:solidFill>
                    <a:srgbClr val="000000"/>
                  </a:solidFill>
                </a:endParaRPr>
              </a:p>
            </p:txBody>
          </p:sp>
          <p:cxnSp>
            <p:nvCxnSpPr>
              <p:cNvPr id="55317" name="Straight Connector 5">
                <a:extLst>
                  <a:ext uri="{FF2B5EF4-FFF2-40B4-BE49-F238E27FC236}">
                    <a16:creationId xmlns:a16="http://schemas.microsoft.com/office/drawing/2014/main" id="{4297AABF-15DB-4E94-E941-1DB373F45109}"/>
                  </a:ext>
                </a:extLst>
              </p:cNvPr>
              <p:cNvCxnSpPr>
                <a:cxnSpLocks/>
              </p:cNvCxnSpPr>
              <p:nvPr/>
            </p:nvCxnSpPr>
            <p:spPr bwMode="auto">
              <a:xfrm>
                <a:off x="4500563" y="2998242"/>
                <a:ext cx="1439862" cy="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55318" name="Straight Connector 6">
                <a:extLst>
                  <a:ext uri="{FF2B5EF4-FFF2-40B4-BE49-F238E27FC236}">
                    <a16:creationId xmlns:a16="http://schemas.microsoft.com/office/drawing/2014/main" id="{A72ECF07-6B99-A482-A6BB-4375E9CAAB6C}"/>
                  </a:ext>
                </a:extLst>
              </p:cNvPr>
              <p:cNvCxnSpPr>
                <a:cxnSpLocks/>
              </p:cNvCxnSpPr>
              <p:nvPr/>
            </p:nvCxnSpPr>
            <p:spPr bwMode="auto">
              <a:xfrm>
                <a:off x="4067175" y="3501479"/>
                <a:ext cx="1873250" cy="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55319" name="Straight Connector 7">
                <a:extLst>
                  <a:ext uri="{FF2B5EF4-FFF2-40B4-BE49-F238E27FC236}">
                    <a16:creationId xmlns:a16="http://schemas.microsoft.com/office/drawing/2014/main" id="{3932EC26-607C-6A2B-4DF6-68E260C70909}"/>
                  </a:ext>
                </a:extLst>
              </p:cNvPr>
              <p:cNvCxnSpPr>
                <a:cxnSpLocks/>
              </p:cNvCxnSpPr>
              <p:nvPr/>
            </p:nvCxnSpPr>
            <p:spPr bwMode="auto">
              <a:xfrm>
                <a:off x="3492500" y="4006304"/>
                <a:ext cx="2447925" cy="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55320" name="Straight Connector 8">
                <a:extLst>
                  <a:ext uri="{FF2B5EF4-FFF2-40B4-BE49-F238E27FC236}">
                    <a16:creationId xmlns:a16="http://schemas.microsoft.com/office/drawing/2014/main" id="{E70ECF2C-A5D2-CD4B-2B3F-C33189DC4649}"/>
                  </a:ext>
                </a:extLst>
              </p:cNvPr>
              <p:cNvCxnSpPr>
                <a:cxnSpLocks/>
              </p:cNvCxnSpPr>
              <p:nvPr/>
            </p:nvCxnSpPr>
            <p:spPr bwMode="auto">
              <a:xfrm>
                <a:off x="2987675" y="4509542"/>
                <a:ext cx="2952750" cy="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55321" name="Straight Connector 9">
                <a:extLst>
                  <a:ext uri="{FF2B5EF4-FFF2-40B4-BE49-F238E27FC236}">
                    <a16:creationId xmlns:a16="http://schemas.microsoft.com/office/drawing/2014/main" id="{152E0491-306D-183A-A83B-4D6F9B5E8824}"/>
                  </a:ext>
                </a:extLst>
              </p:cNvPr>
              <p:cNvCxnSpPr>
                <a:cxnSpLocks/>
              </p:cNvCxnSpPr>
              <p:nvPr/>
            </p:nvCxnSpPr>
            <p:spPr bwMode="auto">
              <a:xfrm>
                <a:off x="2484438" y="5014367"/>
                <a:ext cx="3455987" cy="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55322" name="Straight Connector 15">
                <a:extLst>
                  <a:ext uri="{FF2B5EF4-FFF2-40B4-BE49-F238E27FC236}">
                    <a16:creationId xmlns:a16="http://schemas.microsoft.com/office/drawing/2014/main" id="{8E9BBDF6-DA8C-D6EB-9D0D-1AFFF599FB9D}"/>
                  </a:ext>
                </a:extLst>
              </p:cNvPr>
              <p:cNvCxnSpPr>
                <a:cxnSpLocks/>
              </p:cNvCxnSpPr>
              <p:nvPr/>
            </p:nvCxnSpPr>
            <p:spPr bwMode="auto">
              <a:xfrm>
                <a:off x="1979613" y="5517604"/>
                <a:ext cx="3960812" cy="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grpSp>
        <p:sp>
          <p:nvSpPr>
            <p:cNvPr id="55301" name="TextBox 10">
              <a:extLst>
                <a:ext uri="{FF2B5EF4-FFF2-40B4-BE49-F238E27FC236}">
                  <a16:creationId xmlns:a16="http://schemas.microsoft.com/office/drawing/2014/main" id="{01B43E38-371E-4E8A-FE69-3A32009252B5}"/>
                </a:ext>
              </a:extLst>
            </p:cNvPr>
            <p:cNvSpPr txBox="1">
              <a:spLocks noChangeArrowheads="1"/>
            </p:cNvSpPr>
            <p:nvPr/>
          </p:nvSpPr>
          <p:spPr bwMode="auto">
            <a:xfrm>
              <a:off x="3005025" y="2394583"/>
              <a:ext cx="1203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charset="0"/>
                  <a:ea typeface="MS PGothic" panose="020B0600070205080204" pitchFamily="34" charset="-128"/>
                </a:defRPr>
              </a:lvl1pPr>
              <a:lvl2pPr marL="742950" indent="-285750">
                <a:spcBef>
                  <a:spcPct val="20000"/>
                </a:spcBef>
                <a:buChar char="–"/>
                <a:defRPr sz="2800">
                  <a:solidFill>
                    <a:schemeClr val="tx1"/>
                  </a:solidFill>
                  <a:latin typeface="Times" charset="0"/>
                  <a:ea typeface="MS PGothic" panose="020B0600070205080204" pitchFamily="34" charset="-128"/>
                </a:defRPr>
              </a:lvl2pPr>
              <a:lvl3pPr marL="1143000" indent="-228600">
                <a:spcBef>
                  <a:spcPct val="20000"/>
                </a:spcBef>
                <a:buChar char="•"/>
                <a:defRPr sz="2400">
                  <a:solidFill>
                    <a:schemeClr val="tx1"/>
                  </a:solidFill>
                  <a:latin typeface="Times" charset="0"/>
                  <a:ea typeface="MS PGothic" panose="020B0600070205080204" pitchFamily="34" charset="-128"/>
                </a:defRPr>
              </a:lvl3pPr>
              <a:lvl4pPr marL="1600200" indent="-228600">
                <a:spcBef>
                  <a:spcPct val="20000"/>
                </a:spcBef>
                <a:buChar char="–"/>
                <a:defRPr sz="2000">
                  <a:solidFill>
                    <a:schemeClr val="tx1"/>
                  </a:solidFill>
                  <a:latin typeface="Times" charset="0"/>
                  <a:ea typeface="MS PGothic" panose="020B0600070205080204" pitchFamily="34" charset="-128"/>
                </a:defRPr>
              </a:lvl4pPr>
              <a:lvl5pPr marL="2057400" indent="-228600">
                <a:spcBef>
                  <a:spcPct val="20000"/>
                </a:spcBef>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9pPr>
            </a:lstStyle>
            <a:p>
              <a:pPr algn="r">
                <a:spcBef>
                  <a:spcPct val="0"/>
                </a:spcBef>
                <a:buFontTx/>
                <a:buNone/>
              </a:pPr>
              <a:r>
                <a:rPr lang="en-SE" altLang="en-SE" sz="2400" b="1">
                  <a:solidFill>
                    <a:srgbClr val="0070C0"/>
                  </a:solidFill>
                </a:rPr>
                <a:t>Lecture</a:t>
              </a:r>
            </a:p>
          </p:txBody>
        </p:sp>
        <p:sp>
          <p:nvSpPr>
            <p:cNvPr id="55302" name="TextBox 11">
              <a:extLst>
                <a:ext uri="{FF2B5EF4-FFF2-40B4-BE49-F238E27FC236}">
                  <a16:creationId xmlns:a16="http://schemas.microsoft.com/office/drawing/2014/main" id="{0EF0C808-7F83-14EB-6B1D-C83E807E7BBE}"/>
                </a:ext>
              </a:extLst>
            </p:cNvPr>
            <p:cNvSpPr txBox="1">
              <a:spLocks noChangeArrowheads="1"/>
            </p:cNvSpPr>
            <p:nvPr/>
          </p:nvSpPr>
          <p:spPr bwMode="auto">
            <a:xfrm>
              <a:off x="3005025" y="2883773"/>
              <a:ext cx="1279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charset="0"/>
                  <a:ea typeface="MS PGothic" panose="020B0600070205080204" pitchFamily="34" charset="-128"/>
                </a:defRPr>
              </a:lvl1pPr>
              <a:lvl2pPr marL="742950" indent="-285750">
                <a:spcBef>
                  <a:spcPct val="20000"/>
                </a:spcBef>
                <a:buChar char="–"/>
                <a:defRPr sz="2800">
                  <a:solidFill>
                    <a:schemeClr val="tx1"/>
                  </a:solidFill>
                  <a:latin typeface="Times" charset="0"/>
                  <a:ea typeface="MS PGothic" panose="020B0600070205080204" pitchFamily="34" charset="-128"/>
                </a:defRPr>
              </a:lvl2pPr>
              <a:lvl3pPr marL="1143000" indent="-228600">
                <a:spcBef>
                  <a:spcPct val="20000"/>
                </a:spcBef>
                <a:buChar char="•"/>
                <a:defRPr sz="2400">
                  <a:solidFill>
                    <a:schemeClr val="tx1"/>
                  </a:solidFill>
                  <a:latin typeface="Times" charset="0"/>
                  <a:ea typeface="MS PGothic" panose="020B0600070205080204" pitchFamily="34" charset="-128"/>
                </a:defRPr>
              </a:lvl3pPr>
              <a:lvl4pPr marL="1600200" indent="-228600">
                <a:spcBef>
                  <a:spcPct val="20000"/>
                </a:spcBef>
                <a:buChar char="–"/>
                <a:defRPr sz="2000">
                  <a:solidFill>
                    <a:schemeClr val="tx1"/>
                  </a:solidFill>
                  <a:latin typeface="Times" charset="0"/>
                  <a:ea typeface="MS PGothic" panose="020B0600070205080204" pitchFamily="34" charset="-128"/>
                </a:defRPr>
              </a:lvl4pPr>
              <a:lvl5pPr marL="2057400" indent="-228600">
                <a:spcBef>
                  <a:spcPct val="20000"/>
                </a:spcBef>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9pPr>
            </a:lstStyle>
            <a:p>
              <a:pPr algn="r">
                <a:spcBef>
                  <a:spcPct val="0"/>
                </a:spcBef>
                <a:buFontTx/>
                <a:buNone/>
              </a:pPr>
              <a:r>
                <a:rPr lang="en-SE" altLang="en-SE" sz="2400" b="1">
                  <a:solidFill>
                    <a:srgbClr val="00B050"/>
                  </a:solidFill>
                </a:rPr>
                <a:t>Reading</a:t>
              </a:r>
            </a:p>
          </p:txBody>
        </p:sp>
        <p:sp>
          <p:nvSpPr>
            <p:cNvPr id="55303" name="TextBox 12">
              <a:extLst>
                <a:ext uri="{FF2B5EF4-FFF2-40B4-BE49-F238E27FC236}">
                  <a16:creationId xmlns:a16="http://schemas.microsoft.com/office/drawing/2014/main" id="{D83DED51-039D-C295-6891-FF95F4F359AB}"/>
                </a:ext>
              </a:extLst>
            </p:cNvPr>
            <p:cNvSpPr txBox="1">
              <a:spLocks noChangeArrowheads="1"/>
            </p:cNvSpPr>
            <p:nvPr/>
          </p:nvSpPr>
          <p:spPr bwMode="auto">
            <a:xfrm>
              <a:off x="2995273" y="3372963"/>
              <a:ext cx="1917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charset="0"/>
                  <a:ea typeface="MS PGothic" panose="020B0600070205080204" pitchFamily="34" charset="-128"/>
                </a:defRPr>
              </a:lvl1pPr>
              <a:lvl2pPr marL="742950" indent="-285750">
                <a:spcBef>
                  <a:spcPct val="20000"/>
                </a:spcBef>
                <a:buChar char="–"/>
                <a:defRPr sz="2800">
                  <a:solidFill>
                    <a:schemeClr val="tx1"/>
                  </a:solidFill>
                  <a:latin typeface="Times" charset="0"/>
                  <a:ea typeface="MS PGothic" panose="020B0600070205080204" pitchFamily="34" charset="-128"/>
                </a:defRPr>
              </a:lvl2pPr>
              <a:lvl3pPr marL="1143000" indent="-228600">
                <a:spcBef>
                  <a:spcPct val="20000"/>
                </a:spcBef>
                <a:buChar char="•"/>
                <a:defRPr sz="2400">
                  <a:solidFill>
                    <a:schemeClr val="tx1"/>
                  </a:solidFill>
                  <a:latin typeface="Times" charset="0"/>
                  <a:ea typeface="MS PGothic" panose="020B0600070205080204" pitchFamily="34" charset="-128"/>
                </a:defRPr>
              </a:lvl3pPr>
              <a:lvl4pPr marL="1600200" indent="-228600">
                <a:spcBef>
                  <a:spcPct val="20000"/>
                </a:spcBef>
                <a:buChar char="–"/>
                <a:defRPr sz="2000">
                  <a:solidFill>
                    <a:schemeClr val="tx1"/>
                  </a:solidFill>
                  <a:latin typeface="Times" charset="0"/>
                  <a:ea typeface="MS PGothic" panose="020B0600070205080204" pitchFamily="34" charset="-128"/>
                </a:defRPr>
              </a:lvl4pPr>
              <a:lvl5pPr marL="2057400" indent="-228600">
                <a:spcBef>
                  <a:spcPct val="20000"/>
                </a:spcBef>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9pPr>
            </a:lstStyle>
            <a:p>
              <a:pPr algn="r">
                <a:spcBef>
                  <a:spcPct val="0"/>
                </a:spcBef>
                <a:buFontTx/>
                <a:buNone/>
              </a:pPr>
              <a:r>
                <a:rPr lang="en-SE" altLang="en-SE" sz="2400" b="1">
                  <a:solidFill>
                    <a:srgbClr val="00B050"/>
                  </a:solidFill>
                </a:rPr>
                <a:t>Audio-Visual</a:t>
              </a:r>
            </a:p>
          </p:txBody>
        </p:sp>
        <p:sp>
          <p:nvSpPr>
            <p:cNvPr id="55304" name="TextBox 13">
              <a:extLst>
                <a:ext uri="{FF2B5EF4-FFF2-40B4-BE49-F238E27FC236}">
                  <a16:creationId xmlns:a16="http://schemas.microsoft.com/office/drawing/2014/main" id="{D811D901-4DCE-9730-2005-2939FE097892}"/>
                </a:ext>
              </a:extLst>
            </p:cNvPr>
            <p:cNvSpPr txBox="1">
              <a:spLocks noChangeArrowheads="1"/>
            </p:cNvSpPr>
            <p:nvPr/>
          </p:nvSpPr>
          <p:spPr bwMode="auto">
            <a:xfrm>
              <a:off x="2981200" y="3877171"/>
              <a:ext cx="2151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charset="0"/>
                  <a:ea typeface="MS PGothic" panose="020B0600070205080204" pitchFamily="34" charset="-128"/>
                </a:defRPr>
              </a:lvl1pPr>
              <a:lvl2pPr marL="742950" indent="-285750">
                <a:spcBef>
                  <a:spcPct val="20000"/>
                </a:spcBef>
                <a:buChar char="–"/>
                <a:defRPr sz="2800">
                  <a:solidFill>
                    <a:schemeClr val="tx1"/>
                  </a:solidFill>
                  <a:latin typeface="Times" charset="0"/>
                  <a:ea typeface="MS PGothic" panose="020B0600070205080204" pitchFamily="34" charset="-128"/>
                </a:defRPr>
              </a:lvl2pPr>
              <a:lvl3pPr marL="1143000" indent="-228600">
                <a:spcBef>
                  <a:spcPct val="20000"/>
                </a:spcBef>
                <a:buChar char="•"/>
                <a:defRPr sz="2400">
                  <a:solidFill>
                    <a:schemeClr val="tx1"/>
                  </a:solidFill>
                  <a:latin typeface="Times" charset="0"/>
                  <a:ea typeface="MS PGothic" panose="020B0600070205080204" pitchFamily="34" charset="-128"/>
                </a:defRPr>
              </a:lvl3pPr>
              <a:lvl4pPr marL="1600200" indent="-228600">
                <a:spcBef>
                  <a:spcPct val="20000"/>
                </a:spcBef>
                <a:buChar char="–"/>
                <a:defRPr sz="2000">
                  <a:solidFill>
                    <a:schemeClr val="tx1"/>
                  </a:solidFill>
                  <a:latin typeface="Times" charset="0"/>
                  <a:ea typeface="MS PGothic" panose="020B0600070205080204" pitchFamily="34" charset="-128"/>
                </a:defRPr>
              </a:lvl4pPr>
              <a:lvl5pPr marL="2057400" indent="-228600">
                <a:spcBef>
                  <a:spcPct val="20000"/>
                </a:spcBef>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9pPr>
            </a:lstStyle>
            <a:p>
              <a:pPr algn="r">
                <a:spcBef>
                  <a:spcPct val="0"/>
                </a:spcBef>
                <a:buFontTx/>
                <a:buNone/>
              </a:pPr>
              <a:r>
                <a:rPr lang="en-SE" altLang="en-SE" sz="2400" b="1">
                  <a:solidFill>
                    <a:srgbClr val="FF9300"/>
                  </a:solidFill>
                </a:rPr>
                <a:t>Demonstration</a:t>
              </a:r>
            </a:p>
          </p:txBody>
        </p:sp>
        <p:sp>
          <p:nvSpPr>
            <p:cNvPr id="55305" name="TextBox 14">
              <a:extLst>
                <a:ext uri="{FF2B5EF4-FFF2-40B4-BE49-F238E27FC236}">
                  <a16:creationId xmlns:a16="http://schemas.microsoft.com/office/drawing/2014/main" id="{CB4A4B0E-DD58-915A-B9A5-EC4EAA1B61FF}"/>
                </a:ext>
              </a:extLst>
            </p:cNvPr>
            <p:cNvSpPr txBox="1">
              <a:spLocks noChangeArrowheads="1"/>
            </p:cNvSpPr>
            <p:nvPr/>
          </p:nvSpPr>
          <p:spPr bwMode="auto">
            <a:xfrm>
              <a:off x="2995273" y="4383888"/>
              <a:ext cx="251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charset="0"/>
                  <a:ea typeface="MS PGothic" panose="020B0600070205080204" pitchFamily="34" charset="-128"/>
                </a:defRPr>
              </a:lvl1pPr>
              <a:lvl2pPr marL="742950" indent="-285750">
                <a:spcBef>
                  <a:spcPct val="20000"/>
                </a:spcBef>
                <a:buChar char="–"/>
                <a:defRPr sz="2800">
                  <a:solidFill>
                    <a:schemeClr val="tx1"/>
                  </a:solidFill>
                  <a:latin typeface="Times" charset="0"/>
                  <a:ea typeface="MS PGothic" panose="020B0600070205080204" pitchFamily="34" charset="-128"/>
                </a:defRPr>
              </a:lvl2pPr>
              <a:lvl3pPr marL="1143000" indent="-228600">
                <a:spcBef>
                  <a:spcPct val="20000"/>
                </a:spcBef>
                <a:buChar char="•"/>
                <a:defRPr sz="2400">
                  <a:solidFill>
                    <a:schemeClr val="tx1"/>
                  </a:solidFill>
                  <a:latin typeface="Times" charset="0"/>
                  <a:ea typeface="MS PGothic" panose="020B0600070205080204" pitchFamily="34" charset="-128"/>
                </a:defRPr>
              </a:lvl3pPr>
              <a:lvl4pPr marL="1600200" indent="-228600">
                <a:spcBef>
                  <a:spcPct val="20000"/>
                </a:spcBef>
                <a:buChar char="–"/>
                <a:defRPr sz="2000">
                  <a:solidFill>
                    <a:schemeClr val="tx1"/>
                  </a:solidFill>
                  <a:latin typeface="Times" charset="0"/>
                  <a:ea typeface="MS PGothic" panose="020B0600070205080204" pitchFamily="34" charset="-128"/>
                </a:defRPr>
              </a:lvl4pPr>
              <a:lvl5pPr marL="2057400" indent="-228600">
                <a:spcBef>
                  <a:spcPct val="20000"/>
                </a:spcBef>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9pPr>
            </a:lstStyle>
            <a:p>
              <a:pPr algn="r">
                <a:spcBef>
                  <a:spcPct val="0"/>
                </a:spcBef>
                <a:buFontTx/>
                <a:buNone/>
              </a:pPr>
              <a:r>
                <a:rPr lang="en-SE" altLang="en-SE" sz="2400" b="1">
                  <a:solidFill>
                    <a:srgbClr val="FF0000"/>
                  </a:solidFill>
                </a:rPr>
                <a:t>Discussion Group</a:t>
              </a:r>
            </a:p>
          </p:txBody>
        </p:sp>
        <p:sp>
          <p:nvSpPr>
            <p:cNvPr id="55306" name="TextBox 16">
              <a:extLst>
                <a:ext uri="{FF2B5EF4-FFF2-40B4-BE49-F238E27FC236}">
                  <a16:creationId xmlns:a16="http://schemas.microsoft.com/office/drawing/2014/main" id="{D7DA4820-CA4B-5227-9C79-E611695EBDD9}"/>
                </a:ext>
              </a:extLst>
            </p:cNvPr>
            <p:cNvSpPr txBox="1">
              <a:spLocks noChangeArrowheads="1"/>
            </p:cNvSpPr>
            <p:nvPr/>
          </p:nvSpPr>
          <p:spPr bwMode="auto">
            <a:xfrm>
              <a:off x="2989717" y="4900758"/>
              <a:ext cx="25257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charset="0"/>
                  <a:ea typeface="MS PGothic" panose="020B0600070205080204" pitchFamily="34" charset="-128"/>
                </a:defRPr>
              </a:lvl1pPr>
              <a:lvl2pPr marL="742950" indent="-285750">
                <a:spcBef>
                  <a:spcPct val="20000"/>
                </a:spcBef>
                <a:buChar char="–"/>
                <a:defRPr sz="2800">
                  <a:solidFill>
                    <a:schemeClr val="tx1"/>
                  </a:solidFill>
                  <a:latin typeface="Times" charset="0"/>
                  <a:ea typeface="MS PGothic" panose="020B0600070205080204" pitchFamily="34" charset="-128"/>
                </a:defRPr>
              </a:lvl2pPr>
              <a:lvl3pPr marL="1143000" indent="-228600">
                <a:spcBef>
                  <a:spcPct val="20000"/>
                </a:spcBef>
                <a:buChar char="•"/>
                <a:defRPr sz="2400">
                  <a:solidFill>
                    <a:schemeClr val="tx1"/>
                  </a:solidFill>
                  <a:latin typeface="Times" charset="0"/>
                  <a:ea typeface="MS PGothic" panose="020B0600070205080204" pitchFamily="34" charset="-128"/>
                </a:defRPr>
              </a:lvl3pPr>
              <a:lvl4pPr marL="1600200" indent="-228600">
                <a:spcBef>
                  <a:spcPct val="20000"/>
                </a:spcBef>
                <a:buChar char="–"/>
                <a:defRPr sz="2000">
                  <a:solidFill>
                    <a:schemeClr val="tx1"/>
                  </a:solidFill>
                  <a:latin typeface="Times" charset="0"/>
                  <a:ea typeface="MS PGothic" panose="020B0600070205080204" pitchFamily="34" charset="-128"/>
                </a:defRPr>
              </a:lvl4pPr>
              <a:lvl5pPr marL="2057400" indent="-228600">
                <a:spcBef>
                  <a:spcPct val="20000"/>
                </a:spcBef>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9pPr>
            </a:lstStyle>
            <a:p>
              <a:pPr algn="r">
                <a:spcBef>
                  <a:spcPct val="0"/>
                </a:spcBef>
                <a:buFontTx/>
                <a:buNone/>
              </a:pPr>
              <a:r>
                <a:rPr lang="en-SE" altLang="en-SE" sz="2400" b="1">
                  <a:solidFill>
                    <a:srgbClr val="FF0000"/>
                  </a:solidFill>
                </a:rPr>
                <a:t>Practice by Doing</a:t>
              </a:r>
            </a:p>
          </p:txBody>
        </p:sp>
        <p:sp>
          <p:nvSpPr>
            <p:cNvPr id="55307" name="TextBox 17">
              <a:extLst>
                <a:ext uri="{FF2B5EF4-FFF2-40B4-BE49-F238E27FC236}">
                  <a16:creationId xmlns:a16="http://schemas.microsoft.com/office/drawing/2014/main" id="{B7BF8BE3-73E7-1B2B-5914-625E160E3BF8}"/>
                </a:ext>
              </a:extLst>
            </p:cNvPr>
            <p:cNvSpPr txBox="1">
              <a:spLocks noChangeArrowheads="1"/>
            </p:cNvSpPr>
            <p:nvPr/>
          </p:nvSpPr>
          <p:spPr bwMode="auto">
            <a:xfrm>
              <a:off x="2942091" y="5406443"/>
              <a:ext cx="4156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charset="0"/>
                  <a:ea typeface="MS PGothic" panose="020B0600070205080204" pitchFamily="34" charset="-128"/>
                </a:defRPr>
              </a:lvl1pPr>
              <a:lvl2pPr marL="742950" indent="-285750">
                <a:spcBef>
                  <a:spcPct val="20000"/>
                </a:spcBef>
                <a:buChar char="–"/>
                <a:defRPr sz="2800">
                  <a:solidFill>
                    <a:schemeClr val="tx1"/>
                  </a:solidFill>
                  <a:latin typeface="Times" charset="0"/>
                  <a:ea typeface="MS PGothic" panose="020B0600070205080204" pitchFamily="34" charset="-128"/>
                </a:defRPr>
              </a:lvl2pPr>
              <a:lvl3pPr marL="1143000" indent="-228600">
                <a:spcBef>
                  <a:spcPct val="20000"/>
                </a:spcBef>
                <a:buChar char="•"/>
                <a:defRPr sz="2400">
                  <a:solidFill>
                    <a:schemeClr val="tx1"/>
                  </a:solidFill>
                  <a:latin typeface="Times" charset="0"/>
                  <a:ea typeface="MS PGothic" panose="020B0600070205080204" pitchFamily="34" charset="-128"/>
                </a:defRPr>
              </a:lvl3pPr>
              <a:lvl4pPr marL="1600200" indent="-228600">
                <a:spcBef>
                  <a:spcPct val="20000"/>
                </a:spcBef>
                <a:buChar char="–"/>
                <a:defRPr sz="2000">
                  <a:solidFill>
                    <a:schemeClr val="tx1"/>
                  </a:solidFill>
                  <a:latin typeface="Times" charset="0"/>
                  <a:ea typeface="MS PGothic" panose="020B0600070205080204" pitchFamily="34" charset="-128"/>
                </a:defRPr>
              </a:lvl4pPr>
              <a:lvl5pPr marL="2057400" indent="-228600">
                <a:spcBef>
                  <a:spcPct val="20000"/>
                </a:spcBef>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9pPr>
            </a:lstStyle>
            <a:p>
              <a:pPr algn="r">
                <a:spcBef>
                  <a:spcPct val="0"/>
                </a:spcBef>
                <a:buFontTx/>
                <a:buNone/>
              </a:pPr>
              <a:r>
                <a:rPr lang="en-SE" altLang="en-SE" sz="2400" b="1">
                  <a:solidFill>
                    <a:srgbClr val="7030A0"/>
                  </a:solidFill>
                </a:rPr>
                <a:t>Teach Others / Immediate Use</a:t>
              </a:r>
            </a:p>
          </p:txBody>
        </p:sp>
        <p:grpSp>
          <p:nvGrpSpPr>
            <p:cNvPr id="55308" name="Group 3">
              <a:extLst>
                <a:ext uri="{FF2B5EF4-FFF2-40B4-BE49-F238E27FC236}">
                  <a16:creationId xmlns:a16="http://schemas.microsoft.com/office/drawing/2014/main" id="{984A009D-DA77-1D03-4942-A2C560783F8D}"/>
                </a:ext>
              </a:extLst>
            </p:cNvPr>
            <p:cNvGrpSpPr>
              <a:grpSpLocks/>
            </p:cNvGrpSpPr>
            <p:nvPr/>
          </p:nvGrpSpPr>
          <p:grpSpPr bwMode="auto">
            <a:xfrm>
              <a:off x="2204925" y="2391122"/>
              <a:ext cx="800100" cy="3486150"/>
              <a:chOff x="5932488" y="2564854"/>
              <a:chExt cx="800100" cy="3486150"/>
            </a:xfrm>
          </p:grpSpPr>
          <p:sp>
            <p:nvSpPr>
              <p:cNvPr id="55309" name="TextBox 18">
                <a:extLst>
                  <a:ext uri="{FF2B5EF4-FFF2-40B4-BE49-F238E27FC236}">
                    <a16:creationId xmlns:a16="http://schemas.microsoft.com/office/drawing/2014/main" id="{00C866EE-2165-5B9A-7025-6D4FB6E520EB}"/>
                  </a:ext>
                </a:extLst>
              </p:cNvPr>
              <p:cNvSpPr txBox="1">
                <a:spLocks noChangeArrowheads="1"/>
              </p:cNvSpPr>
              <p:nvPr/>
            </p:nvSpPr>
            <p:spPr bwMode="auto">
              <a:xfrm>
                <a:off x="6086475" y="2564854"/>
                <a:ext cx="6461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charset="0"/>
                    <a:ea typeface="MS PGothic" panose="020B0600070205080204" pitchFamily="34" charset="-128"/>
                  </a:defRPr>
                </a:lvl1pPr>
                <a:lvl2pPr marL="742950" indent="-285750">
                  <a:spcBef>
                    <a:spcPct val="20000"/>
                  </a:spcBef>
                  <a:buChar char="–"/>
                  <a:defRPr sz="2800">
                    <a:solidFill>
                      <a:schemeClr val="tx1"/>
                    </a:solidFill>
                    <a:latin typeface="Times" charset="0"/>
                    <a:ea typeface="MS PGothic" panose="020B0600070205080204" pitchFamily="34" charset="-128"/>
                  </a:defRPr>
                </a:lvl2pPr>
                <a:lvl3pPr marL="1143000" indent="-228600">
                  <a:spcBef>
                    <a:spcPct val="20000"/>
                  </a:spcBef>
                  <a:buChar char="•"/>
                  <a:defRPr sz="2400">
                    <a:solidFill>
                      <a:schemeClr val="tx1"/>
                    </a:solidFill>
                    <a:latin typeface="Times" charset="0"/>
                    <a:ea typeface="MS PGothic" panose="020B0600070205080204" pitchFamily="34" charset="-128"/>
                  </a:defRPr>
                </a:lvl3pPr>
                <a:lvl4pPr marL="1600200" indent="-228600">
                  <a:spcBef>
                    <a:spcPct val="20000"/>
                  </a:spcBef>
                  <a:buChar char="–"/>
                  <a:defRPr sz="2000">
                    <a:solidFill>
                      <a:schemeClr val="tx1"/>
                    </a:solidFill>
                    <a:latin typeface="Times" charset="0"/>
                    <a:ea typeface="MS PGothic" panose="020B0600070205080204" pitchFamily="34" charset="-128"/>
                  </a:defRPr>
                </a:lvl4pPr>
                <a:lvl5pPr marL="2057400" indent="-228600">
                  <a:spcBef>
                    <a:spcPct val="20000"/>
                  </a:spcBef>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9pPr>
              </a:lstStyle>
              <a:p>
                <a:pPr algn="r">
                  <a:spcBef>
                    <a:spcPct val="0"/>
                  </a:spcBef>
                  <a:buFontTx/>
                  <a:buNone/>
                </a:pPr>
                <a:r>
                  <a:rPr lang="en-SE" altLang="en-SE" sz="2400" b="1">
                    <a:solidFill>
                      <a:srgbClr val="0070C0"/>
                    </a:solidFill>
                  </a:rPr>
                  <a:t>5%</a:t>
                </a:r>
              </a:p>
            </p:txBody>
          </p:sp>
          <p:sp>
            <p:nvSpPr>
              <p:cNvPr id="55310" name="TextBox 19">
                <a:extLst>
                  <a:ext uri="{FF2B5EF4-FFF2-40B4-BE49-F238E27FC236}">
                    <a16:creationId xmlns:a16="http://schemas.microsoft.com/office/drawing/2014/main" id="{3B305BA4-1CE4-979D-32F8-4297D3D31E53}"/>
                  </a:ext>
                </a:extLst>
              </p:cNvPr>
              <p:cNvSpPr txBox="1">
                <a:spLocks noChangeArrowheads="1"/>
              </p:cNvSpPr>
              <p:nvPr/>
            </p:nvSpPr>
            <p:spPr bwMode="auto">
              <a:xfrm>
                <a:off x="5932488" y="3069679"/>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charset="0"/>
                    <a:ea typeface="MS PGothic" panose="020B0600070205080204" pitchFamily="34" charset="-128"/>
                  </a:defRPr>
                </a:lvl1pPr>
                <a:lvl2pPr marL="742950" indent="-285750">
                  <a:spcBef>
                    <a:spcPct val="20000"/>
                  </a:spcBef>
                  <a:buChar char="–"/>
                  <a:defRPr sz="2800">
                    <a:solidFill>
                      <a:schemeClr val="tx1"/>
                    </a:solidFill>
                    <a:latin typeface="Times" charset="0"/>
                    <a:ea typeface="MS PGothic" panose="020B0600070205080204" pitchFamily="34" charset="-128"/>
                  </a:defRPr>
                </a:lvl2pPr>
                <a:lvl3pPr marL="1143000" indent="-228600">
                  <a:spcBef>
                    <a:spcPct val="20000"/>
                  </a:spcBef>
                  <a:buChar char="•"/>
                  <a:defRPr sz="2400">
                    <a:solidFill>
                      <a:schemeClr val="tx1"/>
                    </a:solidFill>
                    <a:latin typeface="Times" charset="0"/>
                    <a:ea typeface="MS PGothic" panose="020B0600070205080204" pitchFamily="34" charset="-128"/>
                  </a:defRPr>
                </a:lvl3pPr>
                <a:lvl4pPr marL="1600200" indent="-228600">
                  <a:spcBef>
                    <a:spcPct val="20000"/>
                  </a:spcBef>
                  <a:buChar char="–"/>
                  <a:defRPr sz="2000">
                    <a:solidFill>
                      <a:schemeClr val="tx1"/>
                    </a:solidFill>
                    <a:latin typeface="Times" charset="0"/>
                    <a:ea typeface="MS PGothic" panose="020B0600070205080204" pitchFamily="34" charset="-128"/>
                  </a:defRPr>
                </a:lvl4pPr>
                <a:lvl5pPr marL="2057400" indent="-228600">
                  <a:spcBef>
                    <a:spcPct val="20000"/>
                  </a:spcBef>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9pPr>
              </a:lstStyle>
              <a:p>
                <a:pPr algn="r">
                  <a:spcBef>
                    <a:spcPct val="0"/>
                  </a:spcBef>
                  <a:buFontTx/>
                  <a:buNone/>
                </a:pPr>
                <a:r>
                  <a:rPr lang="en-SE" altLang="en-SE" sz="2400" b="1">
                    <a:solidFill>
                      <a:srgbClr val="00B050"/>
                    </a:solidFill>
                  </a:rPr>
                  <a:t>10%</a:t>
                </a:r>
              </a:p>
            </p:txBody>
          </p:sp>
          <p:sp>
            <p:nvSpPr>
              <p:cNvPr id="55311" name="TextBox 20">
                <a:extLst>
                  <a:ext uri="{FF2B5EF4-FFF2-40B4-BE49-F238E27FC236}">
                    <a16:creationId xmlns:a16="http://schemas.microsoft.com/office/drawing/2014/main" id="{5A4B50D2-FFD1-BC17-CDF2-3E61E1FA8AC0}"/>
                  </a:ext>
                </a:extLst>
              </p:cNvPr>
              <p:cNvSpPr txBox="1">
                <a:spLocks noChangeArrowheads="1"/>
              </p:cNvSpPr>
              <p:nvPr/>
            </p:nvSpPr>
            <p:spPr bwMode="auto">
              <a:xfrm>
                <a:off x="5932488" y="3574504"/>
                <a:ext cx="800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charset="0"/>
                    <a:ea typeface="MS PGothic" panose="020B0600070205080204" pitchFamily="34" charset="-128"/>
                  </a:defRPr>
                </a:lvl1pPr>
                <a:lvl2pPr marL="742950" indent="-285750">
                  <a:spcBef>
                    <a:spcPct val="20000"/>
                  </a:spcBef>
                  <a:buChar char="–"/>
                  <a:defRPr sz="2800">
                    <a:solidFill>
                      <a:schemeClr val="tx1"/>
                    </a:solidFill>
                    <a:latin typeface="Times" charset="0"/>
                    <a:ea typeface="MS PGothic" panose="020B0600070205080204" pitchFamily="34" charset="-128"/>
                  </a:defRPr>
                </a:lvl2pPr>
                <a:lvl3pPr marL="1143000" indent="-228600">
                  <a:spcBef>
                    <a:spcPct val="20000"/>
                  </a:spcBef>
                  <a:buChar char="•"/>
                  <a:defRPr sz="2400">
                    <a:solidFill>
                      <a:schemeClr val="tx1"/>
                    </a:solidFill>
                    <a:latin typeface="Times" charset="0"/>
                    <a:ea typeface="MS PGothic" panose="020B0600070205080204" pitchFamily="34" charset="-128"/>
                  </a:defRPr>
                </a:lvl3pPr>
                <a:lvl4pPr marL="1600200" indent="-228600">
                  <a:spcBef>
                    <a:spcPct val="20000"/>
                  </a:spcBef>
                  <a:buChar char="–"/>
                  <a:defRPr sz="2000">
                    <a:solidFill>
                      <a:schemeClr val="tx1"/>
                    </a:solidFill>
                    <a:latin typeface="Times" charset="0"/>
                    <a:ea typeface="MS PGothic" panose="020B0600070205080204" pitchFamily="34" charset="-128"/>
                  </a:defRPr>
                </a:lvl4pPr>
                <a:lvl5pPr marL="2057400" indent="-228600">
                  <a:spcBef>
                    <a:spcPct val="20000"/>
                  </a:spcBef>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9pPr>
              </a:lstStyle>
              <a:p>
                <a:pPr algn="r">
                  <a:spcBef>
                    <a:spcPct val="0"/>
                  </a:spcBef>
                  <a:buFontTx/>
                  <a:buNone/>
                </a:pPr>
                <a:r>
                  <a:rPr lang="en-SE" altLang="en-SE" sz="2400" b="1">
                    <a:solidFill>
                      <a:srgbClr val="00B050"/>
                    </a:solidFill>
                  </a:rPr>
                  <a:t>20%</a:t>
                </a:r>
              </a:p>
            </p:txBody>
          </p:sp>
          <p:sp>
            <p:nvSpPr>
              <p:cNvPr id="55312" name="TextBox 21">
                <a:extLst>
                  <a:ext uri="{FF2B5EF4-FFF2-40B4-BE49-F238E27FC236}">
                    <a16:creationId xmlns:a16="http://schemas.microsoft.com/office/drawing/2014/main" id="{9841B269-FE18-0BF3-BC72-F175A77A7EC9}"/>
                  </a:ext>
                </a:extLst>
              </p:cNvPr>
              <p:cNvSpPr txBox="1">
                <a:spLocks noChangeArrowheads="1"/>
              </p:cNvSpPr>
              <p:nvPr/>
            </p:nvSpPr>
            <p:spPr bwMode="auto">
              <a:xfrm>
                <a:off x="5932488" y="4077742"/>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charset="0"/>
                    <a:ea typeface="MS PGothic" panose="020B0600070205080204" pitchFamily="34" charset="-128"/>
                  </a:defRPr>
                </a:lvl1pPr>
                <a:lvl2pPr marL="742950" indent="-285750">
                  <a:spcBef>
                    <a:spcPct val="20000"/>
                  </a:spcBef>
                  <a:buChar char="–"/>
                  <a:defRPr sz="2800">
                    <a:solidFill>
                      <a:schemeClr val="tx1"/>
                    </a:solidFill>
                    <a:latin typeface="Times" charset="0"/>
                    <a:ea typeface="MS PGothic" panose="020B0600070205080204" pitchFamily="34" charset="-128"/>
                  </a:defRPr>
                </a:lvl2pPr>
                <a:lvl3pPr marL="1143000" indent="-228600">
                  <a:spcBef>
                    <a:spcPct val="20000"/>
                  </a:spcBef>
                  <a:buChar char="•"/>
                  <a:defRPr sz="2400">
                    <a:solidFill>
                      <a:schemeClr val="tx1"/>
                    </a:solidFill>
                    <a:latin typeface="Times" charset="0"/>
                    <a:ea typeface="MS PGothic" panose="020B0600070205080204" pitchFamily="34" charset="-128"/>
                  </a:defRPr>
                </a:lvl3pPr>
                <a:lvl4pPr marL="1600200" indent="-228600">
                  <a:spcBef>
                    <a:spcPct val="20000"/>
                  </a:spcBef>
                  <a:buChar char="–"/>
                  <a:defRPr sz="2000">
                    <a:solidFill>
                      <a:schemeClr val="tx1"/>
                    </a:solidFill>
                    <a:latin typeface="Times" charset="0"/>
                    <a:ea typeface="MS PGothic" panose="020B0600070205080204" pitchFamily="34" charset="-128"/>
                  </a:defRPr>
                </a:lvl4pPr>
                <a:lvl5pPr marL="2057400" indent="-228600">
                  <a:spcBef>
                    <a:spcPct val="20000"/>
                  </a:spcBef>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9pPr>
              </a:lstStyle>
              <a:p>
                <a:pPr algn="r">
                  <a:spcBef>
                    <a:spcPct val="0"/>
                  </a:spcBef>
                  <a:buFontTx/>
                  <a:buNone/>
                </a:pPr>
                <a:r>
                  <a:rPr lang="en-SE" altLang="en-SE" sz="2400" b="1">
                    <a:solidFill>
                      <a:srgbClr val="FF9300"/>
                    </a:solidFill>
                  </a:rPr>
                  <a:t>30%</a:t>
                </a:r>
              </a:p>
            </p:txBody>
          </p:sp>
          <p:sp>
            <p:nvSpPr>
              <p:cNvPr id="55313" name="TextBox 22">
                <a:extLst>
                  <a:ext uri="{FF2B5EF4-FFF2-40B4-BE49-F238E27FC236}">
                    <a16:creationId xmlns:a16="http://schemas.microsoft.com/office/drawing/2014/main" id="{B0CDC038-5305-B760-ED3B-7C6F1F97631F}"/>
                  </a:ext>
                </a:extLst>
              </p:cNvPr>
              <p:cNvSpPr txBox="1">
                <a:spLocks noChangeArrowheads="1"/>
              </p:cNvSpPr>
              <p:nvPr/>
            </p:nvSpPr>
            <p:spPr bwMode="auto">
              <a:xfrm>
                <a:off x="5932488" y="4582567"/>
                <a:ext cx="800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charset="0"/>
                    <a:ea typeface="MS PGothic" panose="020B0600070205080204" pitchFamily="34" charset="-128"/>
                  </a:defRPr>
                </a:lvl1pPr>
                <a:lvl2pPr marL="742950" indent="-285750">
                  <a:spcBef>
                    <a:spcPct val="20000"/>
                  </a:spcBef>
                  <a:buChar char="–"/>
                  <a:defRPr sz="2800">
                    <a:solidFill>
                      <a:schemeClr val="tx1"/>
                    </a:solidFill>
                    <a:latin typeface="Times" charset="0"/>
                    <a:ea typeface="MS PGothic" panose="020B0600070205080204" pitchFamily="34" charset="-128"/>
                  </a:defRPr>
                </a:lvl2pPr>
                <a:lvl3pPr marL="1143000" indent="-228600">
                  <a:spcBef>
                    <a:spcPct val="20000"/>
                  </a:spcBef>
                  <a:buChar char="•"/>
                  <a:defRPr sz="2400">
                    <a:solidFill>
                      <a:schemeClr val="tx1"/>
                    </a:solidFill>
                    <a:latin typeface="Times" charset="0"/>
                    <a:ea typeface="MS PGothic" panose="020B0600070205080204" pitchFamily="34" charset="-128"/>
                  </a:defRPr>
                </a:lvl3pPr>
                <a:lvl4pPr marL="1600200" indent="-228600">
                  <a:spcBef>
                    <a:spcPct val="20000"/>
                  </a:spcBef>
                  <a:buChar char="–"/>
                  <a:defRPr sz="2000">
                    <a:solidFill>
                      <a:schemeClr val="tx1"/>
                    </a:solidFill>
                    <a:latin typeface="Times" charset="0"/>
                    <a:ea typeface="MS PGothic" panose="020B0600070205080204" pitchFamily="34" charset="-128"/>
                  </a:defRPr>
                </a:lvl4pPr>
                <a:lvl5pPr marL="2057400" indent="-228600">
                  <a:spcBef>
                    <a:spcPct val="20000"/>
                  </a:spcBef>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9pPr>
              </a:lstStyle>
              <a:p>
                <a:pPr algn="r">
                  <a:spcBef>
                    <a:spcPct val="0"/>
                  </a:spcBef>
                  <a:buFontTx/>
                  <a:buNone/>
                </a:pPr>
                <a:r>
                  <a:rPr lang="en-SE" altLang="en-SE" sz="2400" b="1">
                    <a:solidFill>
                      <a:srgbClr val="FF0000"/>
                    </a:solidFill>
                  </a:rPr>
                  <a:t>50%</a:t>
                </a:r>
              </a:p>
            </p:txBody>
          </p:sp>
          <p:sp>
            <p:nvSpPr>
              <p:cNvPr id="55314" name="TextBox 23">
                <a:extLst>
                  <a:ext uri="{FF2B5EF4-FFF2-40B4-BE49-F238E27FC236}">
                    <a16:creationId xmlns:a16="http://schemas.microsoft.com/office/drawing/2014/main" id="{3D7A7863-10CB-B58F-F286-ED14A22C5443}"/>
                  </a:ext>
                </a:extLst>
              </p:cNvPr>
              <p:cNvSpPr txBox="1">
                <a:spLocks noChangeArrowheads="1"/>
              </p:cNvSpPr>
              <p:nvPr/>
            </p:nvSpPr>
            <p:spPr bwMode="auto">
              <a:xfrm>
                <a:off x="5932488" y="5085804"/>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charset="0"/>
                    <a:ea typeface="MS PGothic" panose="020B0600070205080204" pitchFamily="34" charset="-128"/>
                  </a:defRPr>
                </a:lvl1pPr>
                <a:lvl2pPr marL="742950" indent="-285750">
                  <a:spcBef>
                    <a:spcPct val="20000"/>
                  </a:spcBef>
                  <a:buChar char="–"/>
                  <a:defRPr sz="2800">
                    <a:solidFill>
                      <a:schemeClr val="tx1"/>
                    </a:solidFill>
                    <a:latin typeface="Times" charset="0"/>
                    <a:ea typeface="MS PGothic" panose="020B0600070205080204" pitchFamily="34" charset="-128"/>
                  </a:defRPr>
                </a:lvl2pPr>
                <a:lvl3pPr marL="1143000" indent="-228600">
                  <a:spcBef>
                    <a:spcPct val="20000"/>
                  </a:spcBef>
                  <a:buChar char="•"/>
                  <a:defRPr sz="2400">
                    <a:solidFill>
                      <a:schemeClr val="tx1"/>
                    </a:solidFill>
                    <a:latin typeface="Times" charset="0"/>
                    <a:ea typeface="MS PGothic" panose="020B0600070205080204" pitchFamily="34" charset="-128"/>
                  </a:defRPr>
                </a:lvl3pPr>
                <a:lvl4pPr marL="1600200" indent="-228600">
                  <a:spcBef>
                    <a:spcPct val="20000"/>
                  </a:spcBef>
                  <a:buChar char="–"/>
                  <a:defRPr sz="2000">
                    <a:solidFill>
                      <a:schemeClr val="tx1"/>
                    </a:solidFill>
                    <a:latin typeface="Times" charset="0"/>
                    <a:ea typeface="MS PGothic" panose="020B0600070205080204" pitchFamily="34" charset="-128"/>
                  </a:defRPr>
                </a:lvl4pPr>
                <a:lvl5pPr marL="2057400" indent="-228600">
                  <a:spcBef>
                    <a:spcPct val="20000"/>
                  </a:spcBef>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9pPr>
              </a:lstStyle>
              <a:p>
                <a:pPr algn="r">
                  <a:spcBef>
                    <a:spcPct val="0"/>
                  </a:spcBef>
                  <a:buFontTx/>
                  <a:buNone/>
                </a:pPr>
                <a:r>
                  <a:rPr lang="en-SE" altLang="en-SE" sz="2400" b="1">
                    <a:solidFill>
                      <a:srgbClr val="FF0000"/>
                    </a:solidFill>
                  </a:rPr>
                  <a:t>75%</a:t>
                </a:r>
              </a:p>
            </p:txBody>
          </p:sp>
          <p:sp>
            <p:nvSpPr>
              <p:cNvPr id="55315" name="TextBox 24">
                <a:extLst>
                  <a:ext uri="{FF2B5EF4-FFF2-40B4-BE49-F238E27FC236}">
                    <a16:creationId xmlns:a16="http://schemas.microsoft.com/office/drawing/2014/main" id="{77F85207-72A4-5715-CA45-9067B2AE0D10}"/>
                  </a:ext>
                </a:extLst>
              </p:cNvPr>
              <p:cNvSpPr txBox="1">
                <a:spLocks noChangeArrowheads="1"/>
              </p:cNvSpPr>
              <p:nvPr/>
            </p:nvSpPr>
            <p:spPr bwMode="auto">
              <a:xfrm>
                <a:off x="5932488" y="5590629"/>
                <a:ext cx="800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charset="0"/>
                    <a:ea typeface="MS PGothic" panose="020B0600070205080204" pitchFamily="34" charset="-128"/>
                  </a:defRPr>
                </a:lvl1pPr>
                <a:lvl2pPr marL="742950" indent="-285750">
                  <a:spcBef>
                    <a:spcPct val="20000"/>
                  </a:spcBef>
                  <a:buChar char="–"/>
                  <a:defRPr sz="2800">
                    <a:solidFill>
                      <a:schemeClr val="tx1"/>
                    </a:solidFill>
                    <a:latin typeface="Times" charset="0"/>
                    <a:ea typeface="MS PGothic" panose="020B0600070205080204" pitchFamily="34" charset="-128"/>
                  </a:defRPr>
                </a:lvl2pPr>
                <a:lvl3pPr marL="1143000" indent="-228600">
                  <a:spcBef>
                    <a:spcPct val="20000"/>
                  </a:spcBef>
                  <a:buChar char="•"/>
                  <a:defRPr sz="2400">
                    <a:solidFill>
                      <a:schemeClr val="tx1"/>
                    </a:solidFill>
                    <a:latin typeface="Times" charset="0"/>
                    <a:ea typeface="MS PGothic" panose="020B0600070205080204" pitchFamily="34" charset="-128"/>
                  </a:defRPr>
                </a:lvl3pPr>
                <a:lvl4pPr marL="1600200" indent="-228600">
                  <a:spcBef>
                    <a:spcPct val="20000"/>
                  </a:spcBef>
                  <a:buChar char="–"/>
                  <a:defRPr sz="2000">
                    <a:solidFill>
                      <a:schemeClr val="tx1"/>
                    </a:solidFill>
                    <a:latin typeface="Times" charset="0"/>
                    <a:ea typeface="MS PGothic" panose="020B0600070205080204" pitchFamily="34" charset="-128"/>
                  </a:defRPr>
                </a:lvl4pPr>
                <a:lvl5pPr marL="2057400" indent="-228600">
                  <a:spcBef>
                    <a:spcPct val="20000"/>
                  </a:spcBef>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9pPr>
              </a:lstStyle>
              <a:p>
                <a:pPr algn="r">
                  <a:spcBef>
                    <a:spcPct val="0"/>
                  </a:spcBef>
                  <a:buFontTx/>
                  <a:buNone/>
                </a:pPr>
                <a:r>
                  <a:rPr lang="en-SE" altLang="en-SE" sz="2400" b="1">
                    <a:solidFill>
                      <a:srgbClr val="7030A0"/>
                    </a:solidFill>
                  </a:rPr>
                  <a:t>90%</a:t>
                </a:r>
              </a:p>
            </p:txBody>
          </p:sp>
        </p:grpSp>
      </p:grpSp>
      <p:sp>
        <p:nvSpPr>
          <p:cNvPr id="55299" name="TextBox 2">
            <a:extLst>
              <a:ext uri="{FF2B5EF4-FFF2-40B4-BE49-F238E27FC236}">
                <a16:creationId xmlns:a16="http://schemas.microsoft.com/office/drawing/2014/main" id="{1EAF578F-A266-2007-C510-B595211BB05C}"/>
              </a:ext>
            </a:extLst>
          </p:cNvPr>
          <p:cNvSpPr txBox="1">
            <a:spLocks noChangeArrowheads="1"/>
          </p:cNvSpPr>
          <p:nvPr/>
        </p:nvSpPr>
        <p:spPr bwMode="auto">
          <a:xfrm>
            <a:off x="1042988" y="6308725"/>
            <a:ext cx="7058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anose="020B0600070205080204" pitchFamily="34" charset="-128"/>
              </a:defRPr>
            </a:lvl1pPr>
            <a:lvl2pPr marL="742950" indent="-285750">
              <a:defRPr sz="2400">
                <a:solidFill>
                  <a:schemeClr val="tx1"/>
                </a:solidFill>
                <a:latin typeface="Times" charset="0"/>
                <a:ea typeface="MS PGothic" panose="020B0600070205080204" pitchFamily="34" charset="-128"/>
              </a:defRPr>
            </a:lvl2pPr>
            <a:lvl3pPr marL="1143000" indent="-228600">
              <a:defRPr sz="2400">
                <a:solidFill>
                  <a:schemeClr val="tx1"/>
                </a:solidFill>
                <a:latin typeface="Times" charset="0"/>
                <a:ea typeface="MS PGothic" panose="020B0600070205080204" pitchFamily="34" charset="-128"/>
              </a:defRPr>
            </a:lvl3pPr>
            <a:lvl4pPr marL="1600200" indent="-228600">
              <a:defRPr sz="2400">
                <a:solidFill>
                  <a:schemeClr val="tx1"/>
                </a:solidFill>
                <a:latin typeface="Times" charset="0"/>
                <a:ea typeface="MS PGothic" panose="020B0600070205080204" pitchFamily="34" charset="-128"/>
              </a:defRPr>
            </a:lvl4pPr>
            <a:lvl5pPr marL="2057400" indent="-228600">
              <a:defRPr sz="2400">
                <a:solidFill>
                  <a:schemeClr val="tx1"/>
                </a:solidFill>
                <a:latin typeface="Times"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9pPr>
          </a:lstStyle>
          <a:p>
            <a:pPr algn="ctr"/>
            <a:r>
              <a:rPr lang="en-GB" altLang="en-SE" sz="1800">
                <a:latin typeface="Times New Roman" panose="02020603050405020304" pitchFamily="18" charset="0"/>
              </a:rPr>
              <a:t>E. Dale, </a:t>
            </a:r>
            <a:r>
              <a:rPr lang="en-GB" altLang="en-SE" sz="1800" i="1">
                <a:latin typeface="Times New Roman" panose="02020603050405020304" pitchFamily="18" charset="0"/>
              </a:rPr>
              <a:t>Audio-visual methods in Teaching</a:t>
            </a:r>
            <a:r>
              <a:rPr lang="en-GB" altLang="en-SE" sz="1800">
                <a:latin typeface="Times New Roman" panose="02020603050405020304" pitchFamily="18" charset="0"/>
              </a:rPr>
              <a:t>. New York Dryden Press, 1954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ubrik 4">
            <a:extLst>
              <a:ext uri="{FF2B5EF4-FFF2-40B4-BE49-F238E27FC236}">
                <a16:creationId xmlns:a16="http://schemas.microsoft.com/office/drawing/2014/main" id="{07A2650B-F87A-8A11-EC91-FB641E98AFF8}"/>
              </a:ext>
            </a:extLst>
          </p:cNvPr>
          <p:cNvSpPr>
            <a:spLocks noGrp="1" noChangeArrowheads="1"/>
          </p:cNvSpPr>
          <p:nvPr>
            <p:ph type="title"/>
          </p:nvPr>
        </p:nvSpPr>
        <p:spPr/>
        <p:txBody>
          <a:bodyPr/>
          <a:lstStyle/>
          <a:p>
            <a:r>
              <a:rPr lang="sv-SE" altLang="en-SE" dirty="0"/>
              <a:t>Learning Tools</a:t>
            </a:r>
          </a:p>
        </p:txBody>
      </p:sp>
      <p:sp>
        <p:nvSpPr>
          <p:cNvPr id="36866" name="Platshållare för innehåll 1">
            <a:extLst>
              <a:ext uri="{FF2B5EF4-FFF2-40B4-BE49-F238E27FC236}">
                <a16:creationId xmlns:a16="http://schemas.microsoft.com/office/drawing/2014/main" id="{0DA9C9BF-1CEF-F4CA-5B28-4CAB5A40E708}"/>
              </a:ext>
            </a:extLst>
          </p:cNvPr>
          <p:cNvSpPr>
            <a:spLocks noGrp="1" noChangeArrowheads="1"/>
          </p:cNvSpPr>
          <p:nvPr>
            <p:ph sz="half" idx="1"/>
          </p:nvPr>
        </p:nvSpPr>
        <p:spPr>
          <a:xfrm>
            <a:off x="683568" y="1772816"/>
            <a:ext cx="3309938" cy="576064"/>
          </a:xfrm>
        </p:spPr>
        <p:txBody>
          <a:bodyPr/>
          <a:lstStyle/>
          <a:p>
            <a:pPr marL="0" indent="0" algn="ctr">
              <a:buFontTx/>
              <a:buNone/>
            </a:pPr>
            <a:r>
              <a:rPr lang="sv-SE" altLang="en-SE" sz="3200" dirty="0"/>
              <a:t>Scenarios</a:t>
            </a:r>
            <a:endParaRPr lang="sv-SE" altLang="en-SE" dirty="0"/>
          </a:p>
        </p:txBody>
      </p:sp>
      <p:sp>
        <p:nvSpPr>
          <p:cNvPr id="36867" name="Platshållare för innehåll 2">
            <a:extLst>
              <a:ext uri="{FF2B5EF4-FFF2-40B4-BE49-F238E27FC236}">
                <a16:creationId xmlns:a16="http://schemas.microsoft.com/office/drawing/2014/main" id="{28E944EA-0714-24C6-D7E5-717B1E91B1B8}"/>
              </a:ext>
            </a:extLst>
          </p:cNvPr>
          <p:cNvSpPr>
            <a:spLocks noGrp="1" noChangeArrowheads="1"/>
          </p:cNvSpPr>
          <p:nvPr>
            <p:ph sz="half" idx="2"/>
          </p:nvPr>
        </p:nvSpPr>
        <p:spPr>
          <a:xfrm>
            <a:off x="5436096" y="1772816"/>
            <a:ext cx="2736304" cy="586110"/>
          </a:xfrm>
        </p:spPr>
        <p:txBody>
          <a:bodyPr/>
          <a:lstStyle/>
          <a:p>
            <a:pPr marL="0" indent="0" algn="ctr">
              <a:buFontTx/>
              <a:buNone/>
            </a:pPr>
            <a:r>
              <a:rPr lang="sv-SE" altLang="en-SE" sz="3200" dirty="0" err="1"/>
              <a:t>Interaction</a:t>
            </a:r>
            <a:endParaRPr lang="sv-SE" altLang="en-SE" sz="3200" dirty="0"/>
          </a:p>
        </p:txBody>
      </p:sp>
      <p:sp>
        <p:nvSpPr>
          <p:cNvPr id="39942" name="textruta 47">
            <a:extLst>
              <a:ext uri="{FF2B5EF4-FFF2-40B4-BE49-F238E27FC236}">
                <a16:creationId xmlns:a16="http://schemas.microsoft.com/office/drawing/2014/main" id="{3A7D66AE-9C1F-42E7-617E-50CF04FA4DC1}"/>
              </a:ext>
            </a:extLst>
          </p:cNvPr>
          <p:cNvSpPr txBox="1">
            <a:spLocks noChangeArrowheads="1"/>
          </p:cNvSpPr>
          <p:nvPr/>
        </p:nvSpPr>
        <p:spPr bwMode="auto">
          <a:xfrm>
            <a:off x="442913" y="5694363"/>
            <a:ext cx="82581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MS PGothic" panose="020B0600070205080204" pitchFamily="34" charset="-128"/>
              </a:defRPr>
            </a:lvl1pPr>
            <a:lvl2pPr marL="742950" indent="-285750">
              <a:spcBef>
                <a:spcPct val="20000"/>
              </a:spcBef>
              <a:buChar char="–"/>
              <a:defRPr sz="2800">
                <a:solidFill>
                  <a:schemeClr val="tx1"/>
                </a:solidFill>
                <a:latin typeface="Times" pitchFamily="2" charset="0"/>
                <a:ea typeface="MS PGothic" panose="020B0600070205080204" pitchFamily="34" charset="-128"/>
              </a:defRPr>
            </a:lvl2pPr>
            <a:lvl3pPr marL="1143000" indent="-228600">
              <a:spcBef>
                <a:spcPct val="20000"/>
              </a:spcBef>
              <a:buChar char="•"/>
              <a:defRPr sz="2400">
                <a:solidFill>
                  <a:schemeClr val="tx1"/>
                </a:solidFill>
                <a:latin typeface="Times" pitchFamily="2" charset="0"/>
                <a:ea typeface="MS PGothic" panose="020B0600070205080204" pitchFamily="34" charset="-128"/>
              </a:defRPr>
            </a:lvl3pPr>
            <a:lvl4pPr marL="1600200" indent="-228600">
              <a:spcBef>
                <a:spcPct val="20000"/>
              </a:spcBef>
              <a:buChar char="–"/>
              <a:defRPr sz="2000">
                <a:solidFill>
                  <a:schemeClr val="tx1"/>
                </a:solidFill>
                <a:latin typeface="Times" pitchFamily="2" charset="0"/>
                <a:ea typeface="MS PGothic" panose="020B0600070205080204" pitchFamily="34" charset="-128"/>
              </a:defRPr>
            </a:lvl4pPr>
            <a:lvl5pPr marL="2057400" indent="-228600">
              <a:spcBef>
                <a:spcPct val="20000"/>
              </a:spcBef>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9pPr>
          </a:lstStyle>
          <a:p>
            <a:pPr>
              <a:spcBef>
                <a:spcPct val="0"/>
              </a:spcBef>
              <a:buFontTx/>
              <a:buNone/>
            </a:pPr>
            <a:r>
              <a:rPr lang="sv-SE" altLang="sv-SE" sz="2400" dirty="0"/>
              <a:t>”</a:t>
            </a:r>
            <a:r>
              <a:rPr lang="sv-SE" altLang="ja-JP" sz="2400" dirty="0" err="1"/>
              <a:t>What</a:t>
            </a:r>
            <a:r>
              <a:rPr lang="sv-SE" altLang="ja-JP" sz="2400" dirty="0"/>
              <a:t> the student </a:t>
            </a:r>
            <a:r>
              <a:rPr lang="sv-SE" altLang="ja-JP" sz="2400" dirty="0" err="1"/>
              <a:t>does</a:t>
            </a:r>
            <a:r>
              <a:rPr lang="sv-SE" altLang="ja-JP" sz="2400" dirty="0"/>
              <a:t> is </a:t>
            </a:r>
            <a:r>
              <a:rPr lang="sv-SE" altLang="ja-JP" sz="2400" dirty="0" err="1"/>
              <a:t>actually</a:t>
            </a:r>
            <a:r>
              <a:rPr lang="sv-SE" altLang="ja-JP" sz="2400" dirty="0"/>
              <a:t> </a:t>
            </a:r>
            <a:r>
              <a:rPr lang="sv-SE" altLang="ja-JP" sz="2400" dirty="0" err="1"/>
              <a:t>more</a:t>
            </a:r>
            <a:r>
              <a:rPr lang="sv-SE" altLang="ja-JP" sz="2400" dirty="0"/>
              <a:t> </a:t>
            </a:r>
            <a:r>
              <a:rPr lang="sv-SE" altLang="ja-JP" sz="2400" dirty="0" err="1"/>
              <a:t>important</a:t>
            </a:r>
            <a:r>
              <a:rPr lang="sv-SE" altLang="ja-JP" sz="2400" dirty="0"/>
              <a:t> in </a:t>
            </a:r>
            <a:r>
              <a:rPr lang="sv-SE" altLang="ja-JP" sz="2400" dirty="0" err="1"/>
              <a:t>determining</a:t>
            </a:r>
            <a:r>
              <a:rPr lang="sv-SE" altLang="ja-JP" sz="2400" dirty="0"/>
              <a:t> </a:t>
            </a:r>
            <a:r>
              <a:rPr lang="sv-SE" altLang="ja-JP" sz="2400" dirty="0" err="1"/>
              <a:t>what</a:t>
            </a:r>
            <a:r>
              <a:rPr lang="sv-SE" altLang="ja-JP" sz="2400" dirty="0"/>
              <a:t> is </a:t>
            </a:r>
            <a:r>
              <a:rPr lang="sv-SE" altLang="ja-JP" sz="2400" dirty="0" err="1"/>
              <a:t>learned</a:t>
            </a:r>
            <a:r>
              <a:rPr lang="sv-SE" altLang="ja-JP" sz="2400" dirty="0"/>
              <a:t> </a:t>
            </a:r>
            <a:r>
              <a:rPr lang="sv-SE" altLang="ja-JP" sz="2400" dirty="0" err="1"/>
              <a:t>than</a:t>
            </a:r>
            <a:r>
              <a:rPr lang="sv-SE" altLang="ja-JP" sz="2400" dirty="0"/>
              <a:t> </a:t>
            </a:r>
            <a:r>
              <a:rPr lang="sv-SE" altLang="ja-JP" sz="2400" dirty="0" err="1"/>
              <a:t>what</a:t>
            </a:r>
            <a:r>
              <a:rPr lang="sv-SE" altLang="ja-JP" sz="2400" dirty="0"/>
              <a:t> the </a:t>
            </a:r>
            <a:r>
              <a:rPr lang="sv-SE" altLang="ja-JP" sz="2400" dirty="0" err="1"/>
              <a:t>teacher</a:t>
            </a:r>
            <a:r>
              <a:rPr lang="sv-SE" altLang="ja-JP" sz="2400" dirty="0"/>
              <a:t> </a:t>
            </a:r>
            <a:r>
              <a:rPr lang="sv-SE" altLang="ja-JP" sz="2400" dirty="0" err="1"/>
              <a:t>does</a:t>
            </a:r>
            <a:r>
              <a:rPr lang="sv-SE" altLang="ja-JP" sz="2400" dirty="0"/>
              <a:t>.</a:t>
            </a:r>
            <a:r>
              <a:rPr lang="sv-SE" altLang="sv-SE" sz="2400" dirty="0"/>
              <a:t>”</a:t>
            </a:r>
            <a:r>
              <a:rPr lang="sv-SE" altLang="ja-JP" sz="2400" dirty="0"/>
              <a:t>  T J </a:t>
            </a:r>
            <a:r>
              <a:rPr lang="sv-SE" altLang="ja-JP" sz="2400" dirty="0" err="1"/>
              <a:t>Shuell</a:t>
            </a:r>
            <a:r>
              <a:rPr lang="sv-SE" altLang="ja-JP" sz="2400" dirty="0"/>
              <a:t> </a:t>
            </a:r>
            <a:endParaRPr lang="sv-SE" altLang="en-SE" sz="2400" dirty="0"/>
          </a:p>
        </p:txBody>
      </p:sp>
      <p:pic>
        <p:nvPicPr>
          <p:cNvPr id="36870" name="Bildobjekt 2" descr="Artärnål.jpg">
            <a:extLst>
              <a:ext uri="{FF2B5EF4-FFF2-40B4-BE49-F238E27FC236}">
                <a16:creationId xmlns:a16="http://schemas.microsoft.com/office/drawing/2014/main" id="{1FD7E1AE-241C-1E1D-649B-E3B87BC114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944" y="2348880"/>
            <a:ext cx="3600000" cy="270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670D9408-44D0-C1BB-BDC3-04BB84E814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466" t="6714" r="35249" b="86040"/>
          <a:stretch>
            <a:fillRect/>
          </a:stretch>
        </p:blipFill>
        <p:spPr bwMode="auto">
          <a:xfrm>
            <a:off x="4644009" y="2358240"/>
            <a:ext cx="3795142" cy="272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6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P spid="399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latshållare för innehåll 3" descr="visible-spectrum.jpg">
            <a:extLst>
              <a:ext uri="{FF2B5EF4-FFF2-40B4-BE49-F238E27FC236}">
                <a16:creationId xmlns:a16="http://schemas.microsoft.com/office/drawing/2014/main" id="{99A65ADD-AE73-CF0C-AC7A-3465372189A2}"/>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t="10294" b="10294"/>
          <a:stretch>
            <a:fillRect/>
          </a:stretch>
        </p:blipFill>
        <p:spPr>
          <a:xfrm flipH="1">
            <a:off x="684213" y="765175"/>
            <a:ext cx="7772400" cy="4114800"/>
          </a:xfrm>
        </p:spPr>
      </p:pic>
      <p:sp>
        <p:nvSpPr>
          <p:cNvPr id="38914" name="textruta 4">
            <a:extLst>
              <a:ext uri="{FF2B5EF4-FFF2-40B4-BE49-F238E27FC236}">
                <a16:creationId xmlns:a16="http://schemas.microsoft.com/office/drawing/2014/main" id="{DECBEE09-7C6A-23F8-E6F7-05295DB83560}"/>
              </a:ext>
            </a:extLst>
          </p:cNvPr>
          <p:cNvSpPr txBox="1">
            <a:spLocks noChangeArrowheads="1"/>
          </p:cNvSpPr>
          <p:nvPr/>
        </p:nvSpPr>
        <p:spPr bwMode="auto">
          <a:xfrm>
            <a:off x="684213" y="5157788"/>
            <a:ext cx="77755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6015038" algn="l"/>
              </a:tabLst>
              <a:defRPr sz="3200">
                <a:solidFill>
                  <a:schemeClr val="tx1"/>
                </a:solidFill>
                <a:latin typeface="Times" pitchFamily="2" charset="0"/>
                <a:ea typeface="MS PGothic" panose="020B0600070205080204" pitchFamily="34" charset="-128"/>
              </a:defRPr>
            </a:lvl1pPr>
            <a:lvl2pPr marL="742950" indent="-285750">
              <a:spcBef>
                <a:spcPct val="20000"/>
              </a:spcBef>
              <a:buChar char="–"/>
              <a:tabLst>
                <a:tab pos="6015038" algn="l"/>
              </a:tabLst>
              <a:defRPr sz="2800">
                <a:solidFill>
                  <a:schemeClr val="tx1"/>
                </a:solidFill>
                <a:latin typeface="Times" pitchFamily="2" charset="0"/>
                <a:ea typeface="MS PGothic" panose="020B0600070205080204" pitchFamily="34" charset="-128"/>
              </a:defRPr>
            </a:lvl2pPr>
            <a:lvl3pPr marL="1143000" indent="-228600">
              <a:spcBef>
                <a:spcPct val="20000"/>
              </a:spcBef>
              <a:buChar char="•"/>
              <a:tabLst>
                <a:tab pos="6015038" algn="l"/>
              </a:tabLst>
              <a:defRPr sz="2400">
                <a:solidFill>
                  <a:schemeClr val="tx1"/>
                </a:solidFill>
                <a:latin typeface="Times" pitchFamily="2" charset="0"/>
                <a:ea typeface="MS PGothic" panose="020B0600070205080204" pitchFamily="34" charset="-128"/>
              </a:defRPr>
            </a:lvl3pPr>
            <a:lvl4pPr marL="1600200" indent="-228600">
              <a:spcBef>
                <a:spcPct val="20000"/>
              </a:spcBef>
              <a:buChar char="–"/>
              <a:tabLst>
                <a:tab pos="6015038" algn="l"/>
              </a:tabLst>
              <a:defRPr sz="2000">
                <a:solidFill>
                  <a:schemeClr val="tx1"/>
                </a:solidFill>
                <a:latin typeface="Times" pitchFamily="2" charset="0"/>
                <a:ea typeface="MS PGothic" panose="020B0600070205080204" pitchFamily="34" charset="-128"/>
              </a:defRPr>
            </a:lvl4pPr>
            <a:lvl5pPr marL="2057400" indent="-228600">
              <a:spcBef>
                <a:spcPct val="20000"/>
              </a:spcBef>
              <a:buChar char="»"/>
              <a:tabLst>
                <a:tab pos="6015038" algn="l"/>
              </a:tabLst>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Char char="»"/>
              <a:tabLst>
                <a:tab pos="6015038" algn="l"/>
              </a:tabLst>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Char char="»"/>
              <a:tabLst>
                <a:tab pos="6015038" algn="l"/>
              </a:tabLst>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Char char="»"/>
              <a:tabLst>
                <a:tab pos="6015038" algn="l"/>
              </a:tabLst>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Char char="»"/>
              <a:tabLst>
                <a:tab pos="6015038" algn="l"/>
              </a:tabLst>
              <a:defRPr sz="2000">
                <a:solidFill>
                  <a:schemeClr val="tx1"/>
                </a:solidFill>
                <a:latin typeface="Times" pitchFamily="2" charset="0"/>
                <a:ea typeface="MS PGothic" panose="020B0600070205080204" pitchFamily="34" charset="-128"/>
              </a:defRPr>
            </a:lvl9pPr>
          </a:lstStyle>
          <a:p>
            <a:pPr>
              <a:spcBef>
                <a:spcPct val="0"/>
              </a:spcBef>
              <a:buFontTx/>
              <a:buNone/>
            </a:pPr>
            <a:r>
              <a:rPr lang="sv-SE" altLang="en-SE" sz="2400" dirty="0"/>
              <a:t>Benign </a:t>
            </a:r>
            <a:r>
              <a:rPr lang="sv-SE" altLang="en-SE" sz="2400" dirty="0" err="1"/>
              <a:t>condition</a:t>
            </a:r>
            <a:r>
              <a:rPr lang="sv-SE" altLang="en-SE" sz="2400" dirty="0"/>
              <a:t>…………………………….Life-</a:t>
            </a:r>
            <a:r>
              <a:rPr lang="sv-SE" altLang="en-SE" sz="2400" dirty="0" err="1"/>
              <a:t>threatening</a:t>
            </a:r>
            <a:endParaRPr lang="sv-SE" altLang="en-SE" sz="2400" dirty="0"/>
          </a:p>
          <a:p>
            <a:pPr>
              <a:spcBef>
                <a:spcPct val="0"/>
              </a:spcBef>
              <a:buFontTx/>
              <a:buNone/>
            </a:pPr>
            <a:r>
              <a:rPr lang="sv-SE" altLang="en-SE" sz="2400" dirty="0"/>
              <a:t>Common </a:t>
            </a:r>
            <a:r>
              <a:rPr lang="sv-SE" altLang="en-SE" sz="2400" dirty="0" err="1"/>
              <a:t>condition</a:t>
            </a:r>
            <a:r>
              <a:rPr lang="sv-SE" altLang="en-SE" sz="2400" dirty="0"/>
              <a:t>………………………………</a:t>
            </a:r>
            <a:r>
              <a:rPr lang="sv-SE" altLang="en-SE" sz="2400" dirty="0" err="1"/>
              <a:t>Uncommon</a:t>
            </a:r>
            <a:endParaRPr lang="sv-SE" altLang="en-SE" sz="2400" dirty="0"/>
          </a:p>
          <a:p>
            <a:pPr>
              <a:spcBef>
                <a:spcPct val="0"/>
              </a:spcBef>
              <a:buFontTx/>
              <a:buNone/>
            </a:pPr>
            <a:r>
              <a:rPr lang="sv-SE" altLang="en-SE" sz="2400" dirty="0" err="1"/>
              <a:t>Typical</a:t>
            </a:r>
            <a:r>
              <a:rPr lang="sv-SE" altLang="en-SE" sz="2400" dirty="0"/>
              <a:t> presentation………………………………...</a:t>
            </a:r>
            <a:r>
              <a:rPr lang="sv-SE" altLang="en-SE" sz="2400" dirty="0" err="1"/>
              <a:t>Atypical</a:t>
            </a:r>
            <a:endParaRPr lang="sv-SE" altLang="en-SE" sz="2400" dirty="0"/>
          </a:p>
        </p:txBody>
      </p:sp>
      <p:sp>
        <p:nvSpPr>
          <p:cNvPr id="7" name="Ring 6">
            <a:extLst>
              <a:ext uri="{FF2B5EF4-FFF2-40B4-BE49-F238E27FC236}">
                <a16:creationId xmlns:a16="http://schemas.microsoft.com/office/drawing/2014/main" id="{556BE850-366E-BA25-22AC-A367B4511EC9}"/>
              </a:ext>
            </a:extLst>
          </p:cNvPr>
          <p:cNvSpPr/>
          <p:nvPr/>
        </p:nvSpPr>
        <p:spPr bwMode="auto">
          <a:xfrm>
            <a:off x="5867400" y="4724400"/>
            <a:ext cx="2808288" cy="2016125"/>
          </a:xfrm>
          <a:prstGeom prst="donut">
            <a:avLst>
              <a:gd name="adj" fmla="val 8203"/>
            </a:avLst>
          </a:prstGeom>
          <a:solidFill>
            <a:srgbClr val="FF7305"/>
          </a:solidFill>
          <a:ln w="9525" cap="flat" cmpd="sng" algn="ctr">
            <a:solidFill>
              <a:schemeClr val="tx1"/>
            </a:solidFill>
            <a:prstDash val="solid"/>
            <a:round/>
            <a:headEnd type="none" w="med" len="med"/>
            <a:tailEnd type="none" w="med" len="med"/>
          </a:ln>
          <a:effectLst/>
        </p:spPr>
        <p:txBody>
          <a:bodyPr/>
          <a:lstStyle/>
          <a:p>
            <a:pPr>
              <a:defRPr/>
            </a:pPr>
            <a:endParaRPr lang="sv-SE">
              <a:ln>
                <a:solidFill>
                  <a:srgbClr val="FF7305"/>
                </a:solidFill>
              </a:ln>
              <a:solidFill>
                <a:srgbClr val="FF7305"/>
              </a:solidFill>
              <a:latin typeface="Times" charset="0"/>
              <a:ea typeface="MS PGothic" charset="0"/>
              <a:cs typeface="MS PGothic"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ubrik 1">
            <a:extLst>
              <a:ext uri="{FF2B5EF4-FFF2-40B4-BE49-F238E27FC236}">
                <a16:creationId xmlns:a16="http://schemas.microsoft.com/office/drawing/2014/main" id="{307E71DA-D67A-FE22-5804-5DE77210C5E8}"/>
              </a:ext>
            </a:extLst>
          </p:cNvPr>
          <p:cNvSpPr>
            <a:spLocks noGrp="1" noChangeArrowheads="1"/>
          </p:cNvSpPr>
          <p:nvPr>
            <p:ph type="title"/>
          </p:nvPr>
        </p:nvSpPr>
        <p:spPr>
          <a:xfrm>
            <a:off x="0" y="404664"/>
            <a:ext cx="9144000" cy="1143000"/>
          </a:xfrm>
        </p:spPr>
        <p:txBody>
          <a:bodyPr/>
          <a:lstStyle/>
          <a:p>
            <a:r>
              <a:rPr lang="sv-SE" altLang="en-SE" sz="4000" dirty="0"/>
              <a:t>Scenarios</a:t>
            </a:r>
          </a:p>
        </p:txBody>
      </p:sp>
      <p:pic>
        <p:nvPicPr>
          <p:cNvPr id="40962" name="Bildobjekt 2" descr="Apache Helicopter Crew Trainer.jpg">
            <a:extLst>
              <a:ext uri="{FF2B5EF4-FFF2-40B4-BE49-F238E27FC236}">
                <a16:creationId xmlns:a16="http://schemas.microsoft.com/office/drawing/2014/main" id="{FE5C1EAC-D34C-881F-54A8-169CFA7B5D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44675"/>
            <a:ext cx="4103688"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Bildobjekt 3" descr="Foto Akutsjukvård för AT-läkare.jpg">
            <a:extLst>
              <a:ext uri="{FF2B5EF4-FFF2-40B4-BE49-F238E27FC236}">
                <a16:creationId xmlns:a16="http://schemas.microsoft.com/office/drawing/2014/main" id="{212C8963-7D81-8D79-174B-01D3E6355E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51388" y="3429000"/>
            <a:ext cx="4068762"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590A3AA-8C32-922D-A6A5-5DDE7D2DE17A}"/>
              </a:ext>
            </a:extLst>
          </p:cNvPr>
          <p:cNvSpPr txBox="1"/>
          <p:nvPr/>
        </p:nvSpPr>
        <p:spPr>
          <a:xfrm>
            <a:off x="4716463" y="1484313"/>
            <a:ext cx="2424062" cy="1569660"/>
          </a:xfrm>
          <a:prstGeom prst="rect">
            <a:avLst/>
          </a:prstGeom>
          <a:noFill/>
        </p:spPr>
        <p:txBody>
          <a:bodyPr wrap="none">
            <a:spAutoFit/>
          </a:bodyPr>
          <a:lstStyle/>
          <a:p>
            <a:pPr>
              <a:defRPr/>
            </a:pPr>
            <a:r>
              <a:rPr lang="en-SE" dirty="0">
                <a:ea typeface="ＭＳ Ｐゴシック" panose="020B0600070205080204" pitchFamily="34" charset="-128"/>
              </a:rPr>
              <a:t> . . . focus on</a:t>
            </a:r>
          </a:p>
          <a:p>
            <a:pPr marL="342900" indent="-342900">
              <a:buFont typeface="Arial" panose="020B0604020202020204" pitchFamily="34" charset="0"/>
              <a:buChar char="•"/>
              <a:defRPr/>
            </a:pPr>
            <a:r>
              <a:rPr lang="en-SE" dirty="0">
                <a:ea typeface="ＭＳ Ｐゴシック" panose="020B0600070205080204" pitchFamily="34" charset="-128"/>
              </a:rPr>
              <a:t>life-threatening</a:t>
            </a:r>
          </a:p>
          <a:p>
            <a:pPr marL="342900" indent="-342900">
              <a:buFont typeface="Arial" panose="020B0604020202020204" pitchFamily="34" charset="0"/>
              <a:buChar char="•"/>
              <a:defRPr/>
            </a:pPr>
            <a:r>
              <a:rPr lang="en-SE" dirty="0">
                <a:ea typeface="ＭＳ Ｐゴシック" panose="020B0600070205080204" pitchFamily="34" charset="-128"/>
              </a:rPr>
              <a:t>uncommon</a:t>
            </a:r>
          </a:p>
          <a:p>
            <a:pPr marL="342900" indent="-342900">
              <a:buFont typeface="Arial" panose="020B0604020202020204" pitchFamily="34" charset="0"/>
              <a:buChar char="•"/>
              <a:defRPr/>
            </a:pPr>
            <a:r>
              <a:rPr lang="en-SE" dirty="0">
                <a:ea typeface="ＭＳ Ｐゴシック" panose="020B0600070205080204" pitchFamily="34" charset="-128"/>
              </a:rPr>
              <a:t>atypical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ke with trees and fog&#10;&#10;AI-generated content may be incorrect.">
            <a:extLst>
              <a:ext uri="{FF2B5EF4-FFF2-40B4-BE49-F238E27FC236}">
                <a16:creationId xmlns:a16="http://schemas.microsoft.com/office/drawing/2014/main" id="{DEA1A701-AFE4-06CE-14F2-BEA3CFFCCA2F}"/>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915303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0131" name="Rectangle 3">
            <a:extLst>
              <a:ext uri="{FF2B5EF4-FFF2-40B4-BE49-F238E27FC236}">
                <a16:creationId xmlns:a16="http://schemas.microsoft.com/office/drawing/2014/main" id="{4B3C1740-47F7-3B65-AC08-FDBEE192B9F4}"/>
              </a:ext>
            </a:extLst>
          </p:cNvPr>
          <p:cNvSpPr>
            <a:spLocks noGrp="1" noChangeArrowheads="1"/>
          </p:cNvSpPr>
          <p:nvPr>
            <p:ph type="title"/>
          </p:nvPr>
        </p:nvSpPr>
        <p:spPr/>
        <p:txBody>
          <a:bodyPr/>
          <a:lstStyle/>
          <a:p>
            <a:pPr>
              <a:defRPr/>
            </a:pPr>
            <a:r>
              <a:rPr lang="en-US" dirty="0">
                <a:cs typeface="+mj-cs"/>
              </a:rPr>
              <a:t>Point-of-Care Information</a:t>
            </a:r>
            <a:endParaRPr lang="en-US" dirty="0">
              <a:solidFill>
                <a:srgbClr val="FF6600"/>
              </a:solidFill>
              <a:cs typeface="+mj-cs"/>
            </a:endParaRPr>
          </a:p>
        </p:txBody>
      </p:sp>
      <p:pic>
        <p:nvPicPr>
          <p:cNvPr id="62466" name="Bildobjekt 2" descr="EKG.jpg">
            <a:extLst>
              <a:ext uri="{FF2B5EF4-FFF2-40B4-BE49-F238E27FC236}">
                <a16:creationId xmlns:a16="http://schemas.microsoft.com/office/drawing/2014/main" id="{9DA7F490-FC04-67CC-8A37-428BF85EC1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5157788"/>
            <a:ext cx="234156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Bildobjekt 3" descr="ABL800_FLEX_FRONT_200px.jpg">
            <a:extLst>
              <a:ext uri="{FF2B5EF4-FFF2-40B4-BE49-F238E27FC236}">
                <a16:creationId xmlns:a16="http://schemas.microsoft.com/office/drawing/2014/main" id="{E44660CF-5801-FFA6-6F71-3A7B481EFB8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1989138"/>
            <a:ext cx="2016125" cy="163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Bildobjekt 4" descr="Ultrasound.png">
            <a:extLst>
              <a:ext uri="{FF2B5EF4-FFF2-40B4-BE49-F238E27FC236}">
                <a16:creationId xmlns:a16="http://schemas.microsoft.com/office/drawing/2014/main" id="{141B8FF0-0039-4067-F04C-45AF14312FA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3213100"/>
            <a:ext cx="1871662"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Bildobjekt 2" descr="history+taking.jpg 425×282 pixels.pdf">
            <a:extLst>
              <a:ext uri="{FF2B5EF4-FFF2-40B4-BE49-F238E27FC236}">
                <a16:creationId xmlns:a16="http://schemas.microsoft.com/office/drawing/2014/main" id="{6B42C5FC-02B6-613D-8C5E-9BC33529A970}"/>
              </a:ext>
            </a:extLst>
          </p:cNvPr>
          <p:cNvPicPr>
            <a:picLocks noChangeAspect="1"/>
          </p:cNvPicPr>
          <p:nvPr/>
        </p:nvPicPr>
        <p:blipFill>
          <a:blip r:embed="rId6">
            <a:extLst>
              <a:ext uri="{28A0092B-C50C-407E-A947-70E740481C1C}">
                <a14:useLocalDpi xmlns:a14="http://schemas.microsoft.com/office/drawing/2010/main" val="0"/>
              </a:ext>
            </a:extLst>
          </a:blip>
          <a:srcRect l="20522" r="20990" b="70897"/>
          <a:stretch>
            <a:fillRect/>
          </a:stretch>
        </p:blipFill>
        <p:spPr bwMode="auto">
          <a:xfrm>
            <a:off x="611188" y="1865313"/>
            <a:ext cx="24257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Bildobjekt 3" descr="Physical.jpg 700×400 pixels.pdf">
            <a:extLst>
              <a:ext uri="{FF2B5EF4-FFF2-40B4-BE49-F238E27FC236}">
                <a16:creationId xmlns:a16="http://schemas.microsoft.com/office/drawing/2014/main" id="{C1B573D2-7A51-33BE-C917-9F8EA8F012C1}"/>
              </a:ext>
            </a:extLst>
          </p:cNvPr>
          <p:cNvPicPr>
            <a:picLocks noChangeAspect="1"/>
          </p:cNvPicPr>
          <p:nvPr/>
        </p:nvPicPr>
        <p:blipFill>
          <a:blip r:embed="rId7">
            <a:extLst>
              <a:ext uri="{28A0092B-C50C-407E-A947-70E740481C1C}">
                <a14:useLocalDpi xmlns:a14="http://schemas.microsoft.com/office/drawing/2010/main" val="0"/>
              </a:ext>
            </a:extLst>
          </a:blip>
          <a:srcRect l="3026" r="4796" b="59653"/>
          <a:stretch>
            <a:fillRect/>
          </a:stretch>
        </p:blipFill>
        <p:spPr bwMode="auto">
          <a:xfrm>
            <a:off x="611188" y="4941888"/>
            <a:ext cx="2652712"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2505061A-A594-B7B1-B50E-AC63D9CA5627}"/>
              </a:ext>
            </a:extLst>
          </p:cNvPr>
          <p:cNvSpPr>
            <a:spLocks noGrp="1" noChangeArrowheads="1"/>
          </p:cNvSpPr>
          <p:nvPr>
            <p:ph type="title"/>
          </p:nvPr>
        </p:nvSpPr>
        <p:spPr/>
        <p:txBody>
          <a:bodyPr/>
          <a:lstStyle/>
          <a:p>
            <a:r>
              <a:rPr lang="en-SE" altLang="en-SE" dirty="0"/>
              <a:t>Checklists</a:t>
            </a:r>
          </a:p>
        </p:txBody>
      </p:sp>
      <p:sp>
        <p:nvSpPr>
          <p:cNvPr id="53250" name="Text Placeholder 3">
            <a:extLst>
              <a:ext uri="{FF2B5EF4-FFF2-40B4-BE49-F238E27FC236}">
                <a16:creationId xmlns:a16="http://schemas.microsoft.com/office/drawing/2014/main" id="{C1E5CD17-7E38-127C-42C5-DF4CA9DC3991}"/>
              </a:ext>
            </a:extLst>
          </p:cNvPr>
          <p:cNvSpPr>
            <a:spLocks noGrp="1" noChangeArrowheads="1"/>
          </p:cNvSpPr>
          <p:nvPr>
            <p:ph type="body" sz="half" idx="2"/>
          </p:nvPr>
        </p:nvSpPr>
        <p:spPr/>
        <p:txBody>
          <a:bodyPr/>
          <a:lstStyle/>
          <a:p>
            <a:r>
              <a:rPr lang="en-SE" altLang="en-SE" dirty="0"/>
              <a:t>Focus – better diagnosis?</a:t>
            </a:r>
          </a:p>
          <a:p>
            <a:endParaRPr lang="en-SE" altLang="en-SE" dirty="0"/>
          </a:p>
          <a:p>
            <a:endParaRPr lang="en-SE" altLang="en-SE" dirty="0"/>
          </a:p>
          <a:p>
            <a:r>
              <a:rPr lang="en-SE" altLang="en-SE" dirty="0"/>
              <a:t>Facts – better treatment?</a:t>
            </a:r>
          </a:p>
          <a:p>
            <a:endParaRPr lang="en-SE" altLang="en-SE" dirty="0"/>
          </a:p>
          <a:p>
            <a:endParaRPr lang="en-SE" altLang="en-SE" dirty="0"/>
          </a:p>
        </p:txBody>
      </p:sp>
      <p:pic>
        <p:nvPicPr>
          <p:cNvPr id="53251" name="Picture 4">
            <a:extLst>
              <a:ext uri="{FF2B5EF4-FFF2-40B4-BE49-F238E27FC236}">
                <a16:creationId xmlns:a16="http://schemas.microsoft.com/office/drawing/2014/main" id="{3B08BFD4-FBCB-E868-CEDC-5A143B560F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673" t="2481" r="27991" b="55780"/>
          <a:stretch>
            <a:fillRect/>
          </a:stretch>
        </p:blipFill>
        <p:spPr bwMode="auto">
          <a:xfrm>
            <a:off x="539750" y="1628775"/>
            <a:ext cx="3559175"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A group of colorful building blocks&#10;&#10;Description automatically generated">
            <a:extLst>
              <a:ext uri="{FF2B5EF4-FFF2-40B4-BE49-F238E27FC236}">
                <a16:creationId xmlns:a16="http://schemas.microsoft.com/office/drawing/2014/main" id="{401FC352-2D96-87A7-8017-CCB4CF1A87BB}"/>
              </a:ext>
            </a:extLst>
          </p:cNvPr>
          <p:cNvPicPr>
            <a:picLocks noChangeAspect="1"/>
          </p:cNvPicPr>
          <p:nvPr/>
        </p:nvPicPr>
        <p:blipFill>
          <a:blip r:embed="rId3"/>
          <a:stretch>
            <a:fillRect/>
          </a:stretch>
        </p:blipFill>
        <p:spPr>
          <a:xfrm>
            <a:off x="685800" y="1032660"/>
            <a:ext cx="7772400" cy="4792680"/>
          </a:xfrm>
          <a:prstGeom prst="rect">
            <a:avLst/>
          </a:prstGeom>
        </p:spPr>
      </p:pic>
    </p:spTree>
    <p:extLst>
      <p:ext uri="{BB962C8B-B14F-4D97-AF65-F5344CB8AC3E}">
        <p14:creationId xmlns:p14="http://schemas.microsoft.com/office/powerpoint/2010/main" val="2397972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Platshållare för innehåll 2">
            <a:extLst>
              <a:ext uri="{FF2B5EF4-FFF2-40B4-BE49-F238E27FC236}">
                <a16:creationId xmlns:a16="http://schemas.microsoft.com/office/drawing/2014/main" id="{4B2AEE7D-6897-177A-6EBB-2DFB9A499433}"/>
              </a:ext>
            </a:extLst>
          </p:cNvPr>
          <p:cNvSpPr>
            <a:spLocks noGrp="1" noChangeArrowheads="1"/>
          </p:cNvSpPr>
          <p:nvPr>
            <p:ph idx="4294967295"/>
          </p:nvPr>
        </p:nvSpPr>
        <p:spPr>
          <a:xfrm>
            <a:off x="251520" y="188640"/>
            <a:ext cx="4718050" cy="1656184"/>
          </a:xfrm>
        </p:spPr>
        <p:txBody>
          <a:bodyPr/>
          <a:lstStyle/>
          <a:p>
            <a:pPr marL="0" indent="0">
              <a:buNone/>
            </a:pPr>
            <a:r>
              <a:rPr lang="sv-SE" altLang="en-SE" dirty="0" err="1"/>
              <a:t>Take</a:t>
            </a:r>
            <a:r>
              <a:rPr lang="sv-SE" altLang="en-SE" dirty="0"/>
              <a:t> EMCC</a:t>
            </a:r>
          </a:p>
          <a:p>
            <a:pPr marL="0" indent="0">
              <a:buNone/>
            </a:pPr>
            <a:r>
              <a:rPr lang="sv-SE" altLang="en-SE" dirty="0"/>
              <a:t>	</a:t>
            </a:r>
            <a:r>
              <a:rPr lang="sv-SE" altLang="en-SE" dirty="0" err="1"/>
              <a:t>Teach</a:t>
            </a:r>
            <a:r>
              <a:rPr lang="sv-SE" altLang="en-SE" dirty="0"/>
              <a:t> EMCC</a:t>
            </a:r>
          </a:p>
          <a:p>
            <a:pPr marL="0" indent="0">
              <a:buNone/>
            </a:pPr>
            <a:r>
              <a:rPr lang="sv-SE" altLang="en-SE" dirty="0"/>
              <a:t>		</a:t>
            </a:r>
            <a:r>
              <a:rPr lang="sv-SE" altLang="en-SE" dirty="0" err="1"/>
              <a:t>Run</a:t>
            </a:r>
            <a:r>
              <a:rPr lang="sv-SE" altLang="en-SE" dirty="0"/>
              <a:t> the EMCC</a:t>
            </a:r>
          </a:p>
        </p:txBody>
      </p:sp>
      <p:pic>
        <p:nvPicPr>
          <p:cNvPr id="44034" name="Bildobjekt 1" descr="Screen Shot 2018-09-03 at 09.44.24.png">
            <a:extLst>
              <a:ext uri="{FF2B5EF4-FFF2-40B4-BE49-F238E27FC236}">
                <a16:creationId xmlns:a16="http://schemas.microsoft.com/office/drawing/2014/main" id="{DF1DA52F-BE9B-3BAD-82E9-1376D56095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915773"/>
            <a:ext cx="5760640" cy="3026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B8FA60F-1FE1-9CFA-A4FD-52A181663F78}"/>
              </a:ext>
            </a:extLst>
          </p:cNvPr>
          <p:cNvSpPr txBox="1"/>
          <p:nvPr/>
        </p:nvSpPr>
        <p:spPr>
          <a:xfrm>
            <a:off x="4478288" y="5171708"/>
            <a:ext cx="4414192" cy="1569660"/>
          </a:xfrm>
          <a:prstGeom prst="rect">
            <a:avLst/>
          </a:prstGeom>
          <a:noFill/>
        </p:spPr>
        <p:txBody>
          <a:bodyPr wrap="square" rtlCol="0">
            <a:spAutoFit/>
          </a:bodyPr>
          <a:lstStyle/>
          <a:p>
            <a:r>
              <a:rPr lang="sv-SE" altLang="en-SE" sz="3200" dirty="0"/>
              <a:t>Scenario-</a:t>
            </a:r>
            <a:r>
              <a:rPr lang="sv-SE" altLang="en-SE" sz="3200" dirty="0" err="1"/>
              <a:t>based</a:t>
            </a:r>
            <a:r>
              <a:rPr lang="sv-SE" altLang="en-SE" sz="3200" dirty="0"/>
              <a:t> </a:t>
            </a:r>
            <a:r>
              <a:rPr lang="sv-SE" altLang="en-SE" sz="3200" dirty="0" err="1"/>
              <a:t>training</a:t>
            </a:r>
            <a:endParaRPr lang="sv-SE" altLang="en-SE" sz="3200" dirty="0"/>
          </a:p>
          <a:p>
            <a:r>
              <a:rPr lang="sv-SE" altLang="en-SE" sz="3200" dirty="0"/>
              <a:t>	</a:t>
            </a:r>
            <a:r>
              <a:rPr lang="sv-SE" altLang="en-SE" sz="3200" dirty="0" err="1"/>
              <a:t>Regular</a:t>
            </a:r>
            <a:r>
              <a:rPr lang="sv-SE" altLang="en-SE" sz="3200" dirty="0"/>
              <a:t> </a:t>
            </a:r>
            <a:r>
              <a:rPr lang="sv-SE" altLang="en-SE" sz="3200" dirty="0" err="1"/>
              <a:t>training</a:t>
            </a:r>
            <a:endParaRPr lang="sv-SE" altLang="en-SE" sz="3200" dirty="0"/>
          </a:p>
          <a:p>
            <a:r>
              <a:rPr lang="sv-SE" altLang="en-SE" sz="3200" dirty="0"/>
              <a:t>		</a:t>
            </a:r>
            <a:r>
              <a:rPr lang="sv-SE" altLang="en-SE" sz="3200" dirty="0" err="1"/>
              <a:t>Local</a:t>
            </a:r>
            <a:r>
              <a:rPr lang="sv-SE" altLang="en-SE" sz="3200" dirty="0"/>
              <a:t> </a:t>
            </a:r>
            <a:r>
              <a:rPr lang="sv-SE" altLang="en-SE" sz="3200" dirty="0" err="1"/>
              <a:t>training</a:t>
            </a:r>
            <a:endParaRPr lang="sv-SE" altLang="en-SE" sz="3200" dirty="0"/>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a:extLst>
              <a:ext uri="{FF2B5EF4-FFF2-40B4-BE49-F238E27FC236}">
                <a16:creationId xmlns:a16="http://schemas.microsoft.com/office/drawing/2014/main" id="{29D89EDB-3961-E7CA-45B0-341310119926}"/>
              </a:ext>
            </a:extLst>
          </p:cNvPr>
          <p:cNvSpPr>
            <a:spLocks noChangeArrowheads="1"/>
          </p:cNvSpPr>
          <p:nvPr/>
        </p:nvSpPr>
        <p:spPr bwMode="auto">
          <a:xfrm>
            <a:off x="6875463" y="692150"/>
            <a:ext cx="1152525" cy="1441450"/>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Times" pitchFamily="2" charset="0"/>
                <a:ea typeface="MS PGothic" panose="020B0600070205080204" pitchFamily="34" charset="-128"/>
              </a:defRPr>
            </a:lvl1pPr>
            <a:lvl2pPr marL="742950" indent="-285750">
              <a:spcBef>
                <a:spcPct val="20000"/>
              </a:spcBef>
              <a:buChar char="–"/>
              <a:defRPr sz="2800">
                <a:solidFill>
                  <a:schemeClr val="tx1"/>
                </a:solidFill>
                <a:latin typeface="Times" pitchFamily="2" charset="0"/>
                <a:ea typeface="MS PGothic" panose="020B0600070205080204" pitchFamily="34" charset="-128"/>
              </a:defRPr>
            </a:lvl2pPr>
            <a:lvl3pPr marL="1143000" indent="-228600">
              <a:spcBef>
                <a:spcPct val="20000"/>
              </a:spcBef>
              <a:buChar char="•"/>
              <a:defRPr sz="2400">
                <a:solidFill>
                  <a:schemeClr val="tx1"/>
                </a:solidFill>
                <a:latin typeface="Times" pitchFamily="2" charset="0"/>
                <a:ea typeface="MS PGothic" panose="020B0600070205080204" pitchFamily="34" charset="-128"/>
              </a:defRPr>
            </a:lvl3pPr>
            <a:lvl4pPr marL="1600200" indent="-228600">
              <a:spcBef>
                <a:spcPct val="20000"/>
              </a:spcBef>
              <a:buChar char="–"/>
              <a:defRPr sz="2000">
                <a:solidFill>
                  <a:schemeClr val="tx1"/>
                </a:solidFill>
                <a:latin typeface="Times" pitchFamily="2" charset="0"/>
                <a:ea typeface="MS PGothic" panose="020B0600070205080204" pitchFamily="34" charset="-128"/>
              </a:defRPr>
            </a:lvl4pPr>
            <a:lvl5pPr marL="2057400" indent="-228600">
              <a:spcBef>
                <a:spcPct val="20000"/>
              </a:spcBef>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9pPr>
          </a:lstStyle>
          <a:p>
            <a:pPr>
              <a:spcBef>
                <a:spcPct val="0"/>
              </a:spcBef>
              <a:buFontTx/>
              <a:buNone/>
            </a:pPr>
            <a:endParaRPr lang="en-SE" altLang="en-SE" sz="2400">
              <a:solidFill>
                <a:srgbClr val="000000"/>
              </a:solidFill>
            </a:endParaRPr>
          </a:p>
        </p:txBody>
      </p:sp>
      <p:pic>
        <p:nvPicPr>
          <p:cNvPr id="3" name="Picture 2">
            <a:extLst>
              <a:ext uri="{FF2B5EF4-FFF2-40B4-BE49-F238E27FC236}">
                <a16:creationId xmlns:a16="http://schemas.microsoft.com/office/drawing/2014/main" id="{E5A00AE3-1198-6387-3D95-FDC0AE8520AE}"/>
              </a:ext>
            </a:extLst>
          </p:cNvPr>
          <p:cNvPicPr>
            <a:picLocks noChangeAspect="1"/>
          </p:cNvPicPr>
          <p:nvPr/>
        </p:nvPicPr>
        <p:blipFill>
          <a:blip r:embed="rId2"/>
          <a:srcRect l="19065" t="1166" r="4431" b="-1166"/>
          <a:stretch>
            <a:fillRect/>
          </a:stretch>
        </p:blipFill>
        <p:spPr>
          <a:xfrm rot="5400000">
            <a:off x="64220" y="231923"/>
            <a:ext cx="4407047" cy="4320480"/>
          </a:xfrm>
          <a:prstGeom prst="rect">
            <a:avLst/>
          </a:prstGeom>
        </p:spPr>
      </p:pic>
      <p:pic>
        <p:nvPicPr>
          <p:cNvPr id="4" name="Picture 4" descr="Logo&#10;&#10;Description automatically generated">
            <a:extLst>
              <a:ext uri="{FF2B5EF4-FFF2-40B4-BE49-F238E27FC236}">
                <a16:creationId xmlns:a16="http://schemas.microsoft.com/office/drawing/2014/main" id="{6333B379-27CA-93A3-CCD2-0587AB4CC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072" y="3165985"/>
            <a:ext cx="4679537" cy="3714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DCADF"/>
        </a:solidFill>
        <a:effectLst/>
      </p:bgPr>
    </p:bg>
    <p:spTree>
      <p:nvGrpSpPr>
        <p:cNvPr id="1" name=""/>
        <p:cNvGrpSpPr/>
        <p:nvPr/>
      </p:nvGrpSpPr>
      <p:grpSpPr>
        <a:xfrm>
          <a:off x="0" y="0"/>
          <a:ext cx="0" cy="0"/>
          <a:chOff x="0" y="0"/>
          <a:chExt cx="0" cy="0"/>
        </a:xfrm>
      </p:grpSpPr>
      <p:pic>
        <p:nvPicPr>
          <p:cNvPr id="3" name="Picture 2" descr="A map of europe with different colors&#10;&#10;Description automatically generated">
            <a:extLst>
              <a:ext uri="{FF2B5EF4-FFF2-40B4-BE49-F238E27FC236}">
                <a16:creationId xmlns:a16="http://schemas.microsoft.com/office/drawing/2014/main" id="{71139ED0-7C1D-6129-53EC-CFB990A52FF0}"/>
              </a:ext>
            </a:extLst>
          </p:cNvPr>
          <p:cNvPicPr>
            <a:picLocks noChangeAspect="1"/>
          </p:cNvPicPr>
          <p:nvPr/>
        </p:nvPicPr>
        <p:blipFill>
          <a:blip r:embed="rId2"/>
          <a:stretch>
            <a:fillRect/>
          </a:stretch>
        </p:blipFill>
        <p:spPr>
          <a:xfrm>
            <a:off x="1655658" y="-28905"/>
            <a:ext cx="5832685" cy="6858000"/>
          </a:xfrm>
          <a:prstGeom prst="rect">
            <a:avLst/>
          </a:prstGeom>
        </p:spPr>
      </p:pic>
    </p:spTree>
    <p:extLst>
      <p:ext uri="{BB962C8B-B14F-4D97-AF65-F5344CB8AC3E}">
        <p14:creationId xmlns:p14="http://schemas.microsoft.com/office/powerpoint/2010/main" val="3022768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AA372-B639-0437-3F89-03CB0BD91306}"/>
              </a:ext>
            </a:extLst>
          </p:cNvPr>
          <p:cNvSpPr>
            <a:spLocks noGrp="1"/>
          </p:cNvSpPr>
          <p:nvPr>
            <p:ph type="title"/>
          </p:nvPr>
        </p:nvSpPr>
        <p:spPr>
          <a:xfrm>
            <a:off x="5796136" y="917848"/>
            <a:ext cx="2555776" cy="1143000"/>
          </a:xfrm>
        </p:spPr>
        <p:txBody>
          <a:bodyPr/>
          <a:lstStyle/>
          <a:p>
            <a:r>
              <a:rPr lang="en-SE" dirty="0"/>
              <a:t>Sim as you Gym</a:t>
            </a:r>
          </a:p>
        </p:txBody>
      </p:sp>
      <p:pic>
        <p:nvPicPr>
          <p:cNvPr id="3" name="Bildobjekt 1" descr="Gym-2.jpg">
            <a:extLst>
              <a:ext uri="{FF2B5EF4-FFF2-40B4-BE49-F238E27FC236}">
                <a16:creationId xmlns:a16="http://schemas.microsoft.com/office/drawing/2014/main" id="{939B3651-D15B-0B2E-7EF1-F98455A0B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60648"/>
            <a:ext cx="5040000" cy="2534318"/>
          </a:xfrm>
          <a:prstGeom prst="rect">
            <a:avLst/>
          </a:prstGeom>
        </p:spPr>
      </p:pic>
      <p:pic>
        <p:nvPicPr>
          <p:cNvPr id="4" name="Bildobjekt 4" descr="SWAT team-1.jpg">
            <a:extLst>
              <a:ext uri="{FF2B5EF4-FFF2-40B4-BE49-F238E27FC236}">
                <a16:creationId xmlns:a16="http://schemas.microsoft.com/office/drawing/2014/main" id="{DDD9258C-72EC-5D3F-A8BE-2F3CE4AAC0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527" y="3284983"/>
            <a:ext cx="5040000" cy="3377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C124B5E4-58F6-6AA4-6AC7-0E5A9D2B4B76}"/>
              </a:ext>
            </a:extLst>
          </p:cNvPr>
          <p:cNvSpPr txBox="1">
            <a:spLocks/>
          </p:cNvSpPr>
          <p:nvPr/>
        </p:nvSpPr>
        <p:spPr bwMode="auto">
          <a:xfrm>
            <a:off x="5868144" y="3284984"/>
            <a:ext cx="25557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a:lstStyle>
          <a:p>
            <a:r>
              <a:rPr lang="en-SE" kern="0" dirty="0"/>
              <a:t>Train as you Fight</a:t>
            </a:r>
          </a:p>
        </p:txBody>
      </p:sp>
      <p:sp>
        <p:nvSpPr>
          <p:cNvPr id="6" name="Title 1">
            <a:extLst>
              <a:ext uri="{FF2B5EF4-FFF2-40B4-BE49-F238E27FC236}">
                <a16:creationId xmlns:a16="http://schemas.microsoft.com/office/drawing/2014/main" id="{A54C09BD-11FD-DEAA-A96C-CDFE4B9A5F0A}"/>
              </a:ext>
            </a:extLst>
          </p:cNvPr>
          <p:cNvSpPr txBox="1">
            <a:spLocks/>
          </p:cNvSpPr>
          <p:nvPr/>
        </p:nvSpPr>
        <p:spPr bwMode="auto">
          <a:xfrm>
            <a:off x="5868144" y="5454352"/>
            <a:ext cx="25557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a:lstStyle>
          <a:p>
            <a:r>
              <a:rPr lang="en-SE" kern="0" dirty="0"/>
              <a:t>Fight as you Train</a:t>
            </a:r>
          </a:p>
        </p:txBody>
      </p:sp>
    </p:spTree>
    <p:extLst>
      <p:ext uri="{BB962C8B-B14F-4D97-AF65-F5344CB8AC3E}">
        <p14:creationId xmlns:p14="http://schemas.microsoft.com/office/powerpoint/2010/main" val="149269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4E853-56C3-5784-0A6F-3F2EF26B6806}"/>
              </a:ext>
            </a:extLst>
          </p:cNvPr>
          <p:cNvSpPr>
            <a:spLocks noGrp="1"/>
          </p:cNvSpPr>
          <p:nvPr>
            <p:ph type="title"/>
          </p:nvPr>
        </p:nvSpPr>
        <p:spPr/>
        <p:txBody>
          <a:bodyPr/>
          <a:lstStyle/>
          <a:p>
            <a:r>
              <a:rPr lang="en-SE" dirty="0"/>
              <a:t>In-Situ Procedure Traning</a:t>
            </a:r>
          </a:p>
        </p:txBody>
      </p:sp>
      <p:pic>
        <p:nvPicPr>
          <p:cNvPr id="3" name="Picture 2" descr="A picture containing indoor, computer, desk, table&#10;&#10;Description automatically generated">
            <a:extLst>
              <a:ext uri="{FF2B5EF4-FFF2-40B4-BE49-F238E27FC236}">
                <a16:creationId xmlns:a16="http://schemas.microsoft.com/office/drawing/2014/main" id="{3139C5C1-51D1-68AB-99EE-4E9EDDD5B453}"/>
              </a:ext>
            </a:extLst>
          </p:cNvPr>
          <p:cNvPicPr>
            <a:picLocks noChangeAspect="1"/>
          </p:cNvPicPr>
          <p:nvPr/>
        </p:nvPicPr>
        <p:blipFill rotWithShape="1">
          <a:blip r:embed="rId2"/>
          <a:srcRect l="23086" t="2273" b="2273"/>
          <a:stretch/>
        </p:blipFill>
        <p:spPr>
          <a:xfrm>
            <a:off x="-34799" y="2873622"/>
            <a:ext cx="12167639" cy="3378182"/>
          </a:xfrm>
          <a:prstGeom prst="rect">
            <a:avLst/>
          </a:prstGeom>
        </p:spPr>
      </p:pic>
    </p:spTree>
    <p:extLst>
      <p:ext uri="{BB962C8B-B14F-4D97-AF65-F5344CB8AC3E}">
        <p14:creationId xmlns:p14="http://schemas.microsoft.com/office/powerpoint/2010/main" val="3070528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a:extLst>
              <a:ext uri="{FF2B5EF4-FFF2-40B4-BE49-F238E27FC236}">
                <a16:creationId xmlns:a16="http://schemas.microsoft.com/office/drawing/2014/main" id="{86EC5823-3A19-7011-35C5-A53D32CCD15B}"/>
              </a:ext>
            </a:extLst>
          </p:cNvPr>
          <p:cNvSpPr>
            <a:spLocks noGrp="1" noChangeArrowheads="1"/>
          </p:cNvSpPr>
          <p:nvPr>
            <p:ph type="title"/>
          </p:nvPr>
        </p:nvSpPr>
        <p:spPr/>
        <p:txBody>
          <a:bodyPr/>
          <a:lstStyle/>
          <a:p>
            <a:pPr>
              <a:defRPr/>
            </a:pPr>
            <a:r>
              <a:rPr lang="en-US" dirty="0">
                <a:cs typeface="+mj-cs"/>
              </a:rPr>
              <a:t>Schedule &amp; Groups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E8C57D92-A597-5618-777E-2543BAF8A085}"/>
              </a:ext>
            </a:extLst>
          </p:cNvPr>
          <p:cNvSpPr>
            <a:spLocks noGrp="1" noChangeArrowheads="1"/>
          </p:cNvSpPr>
          <p:nvPr>
            <p:ph type="title"/>
          </p:nvPr>
        </p:nvSpPr>
        <p:spPr/>
        <p:txBody>
          <a:bodyPr/>
          <a:lstStyle/>
          <a:p>
            <a:pPr>
              <a:defRPr/>
            </a:pPr>
            <a:r>
              <a:rPr lang="en-US" dirty="0">
                <a:ea typeface="+mj-ea"/>
                <a:cs typeface="+mj-cs"/>
              </a:rPr>
              <a:t>Questions for Group Discussion</a:t>
            </a:r>
          </a:p>
        </p:txBody>
      </p:sp>
      <p:sp>
        <p:nvSpPr>
          <p:cNvPr id="46082" name="Platshållare för innehåll 3">
            <a:extLst>
              <a:ext uri="{FF2B5EF4-FFF2-40B4-BE49-F238E27FC236}">
                <a16:creationId xmlns:a16="http://schemas.microsoft.com/office/drawing/2014/main" id="{7D06419F-0FA2-1A14-3E71-948B6B3D05D6}"/>
              </a:ext>
            </a:extLst>
          </p:cNvPr>
          <p:cNvSpPr>
            <a:spLocks noGrp="1" noChangeArrowheads="1"/>
          </p:cNvSpPr>
          <p:nvPr>
            <p:ph sz="half" idx="1"/>
          </p:nvPr>
        </p:nvSpPr>
        <p:spPr>
          <a:xfrm>
            <a:off x="539552" y="1981200"/>
            <a:ext cx="3956248" cy="4114800"/>
          </a:xfrm>
        </p:spPr>
        <p:txBody>
          <a:bodyPr/>
          <a:lstStyle/>
          <a:p>
            <a:pPr marL="0" indent="0" algn="ctr">
              <a:buNone/>
            </a:pPr>
            <a:r>
              <a:rPr lang="en-SE" altLang="en-SE" b="1" dirty="0"/>
              <a:t>Who</a:t>
            </a:r>
          </a:p>
          <a:p>
            <a:r>
              <a:rPr lang="en-SE" altLang="en-SE" dirty="0"/>
              <a:t>Participants highest on the lists for each group</a:t>
            </a:r>
          </a:p>
          <a:p>
            <a:endParaRPr lang="en-SE" altLang="en-SE" dirty="0"/>
          </a:p>
        </p:txBody>
      </p:sp>
      <p:sp>
        <p:nvSpPr>
          <p:cNvPr id="2" name="Content Placeholder 1">
            <a:extLst>
              <a:ext uri="{FF2B5EF4-FFF2-40B4-BE49-F238E27FC236}">
                <a16:creationId xmlns:a16="http://schemas.microsoft.com/office/drawing/2014/main" id="{4F1FA70F-CB19-E8E0-9B55-DC7EADAEDAD9}"/>
              </a:ext>
            </a:extLst>
          </p:cNvPr>
          <p:cNvSpPr>
            <a:spLocks noGrp="1"/>
          </p:cNvSpPr>
          <p:nvPr>
            <p:ph sz="half" idx="2"/>
          </p:nvPr>
        </p:nvSpPr>
        <p:spPr>
          <a:xfrm>
            <a:off x="4648200" y="1981200"/>
            <a:ext cx="4100264" cy="4114800"/>
          </a:xfrm>
        </p:spPr>
        <p:txBody>
          <a:bodyPr/>
          <a:lstStyle/>
          <a:p>
            <a:pPr marL="0" indent="0" algn="ctr">
              <a:buNone/>
            </a:pPr>
            <a:r>
              <a:rPr lang="en-SE" b="1" dirty="0"/>
              <a:t>What</a:t>
            </a:r>
          </a:p>
          <a:p>
            <a:r>
              <a:rPr lang="en-SE" altLang="en-SE" dirty="0"/>
              <a:t>Write down questions that arise during the day</a:t>
            </a:r>
          </a:p>
          <a:p>
            <a:endParaRPr lang="en-SE" dirty="0"/>
          </a:p>
        </p:txBody>
      </p:sp>
    </p:spTree>
    <p:extLst>
      <p:ext uri="{BB962C8B-B14F-4D97-AF65-F5344CB8AC3E}">
        <p14:creationId xmlns:p14="http://schemas.microsoft.com/office/powerpoint/2010/main" val="1828247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ubrik 1">
            <a:extLst>
              <a:ext uri="{FF2B5EF4-FFF2-40B4-BE49-F238E27FC236}">
                <a16:creationId xmlns:a16="http://schemas.microsoft.com/office/drawing/2014/main" id="{1C3EECF7-2D74-5A82-8F81-A1094F4EBE80}"/>
              </a:ext>
            </a:extLst>
          </p:cNvPr>
          <p:cNvSpPr>
            <a:spLocks noGrp="1" noChangeArrowheads="1"/>
          </p:cNvSpPr>
          <p:nvPr>
            <p:ph type="title"/>
          </p:nvPr>
        </p:nvSpPr>
        <p:spPr/>
        <p:txBody>
          <a:bodyPr/>
          <a:lstStyle/>
          <a:p>
            <a:r>
              <a:rPr lang="sv-SE" altLang="en-SE"/>
              <a:t>Checklist Compendium</a:t>
            </a:r>
          </a:p>
        </p:txBody>
      </p:sp>
      <p:sp>
        <p:nvSpPr>
          <p:cNvPr id="80898" name="Platshållare för innehåll 2">
            <a:extLst>
              <a:ext uri="{FF2B5EF4-FFF2-40B4-BE49-F238E27FC236}">
                <a16:creationId xmlns:a16="http://schemas.microsoft.com/office/drawing/2014/main" id="{6C6B5111-D14F-5833-7816-9573A76365DD}"/>
              </a:ext>
            </a:extLst>
          </p:cNvPr>
          <p:cNvSpPr>
            <a:spLocks noGrp="1" noChangeArrowheads="1"/>
          </p:cNvSpPr>
          <p:nvPr>
            <p:ph sz="half" idx="1"/>
          </p:nvPr>
        </p:nvSpPr>
        <p:spPr>
          <a:xfrm>
            <a:off x="685800" y="1981200"/>
            <a:ext cx="3810000" cy="3463925"/>
          </a:xfrm>
        </p:spPr>
        <p:txBody>
          <a:bodyPr/>
          <a:lstStyle/>
          <a:p>
            <a:pPr marL="0" indent="0" algn="ctr">
              <a:buFontTx/>
              <a:buNone/>
            </a:pPr>
            <a:r>
              <a:rPr lang="sv-SE" altLang="en-SE" b="1">
                <a:solidFill>
                  <a:srgbClr val="008000"/>
                </a:solidFill>
              </a:rPr>
              <a:t>Problems</a:t>
            </a:r>
          </a:p>
          <a:p>
            <a:pPr marL="0" indent="0" algn="ctr">
              <a:buFontTx/>
              <a:buNone/>
            </a:pPr>
            <a:endParaRPr lang="sv-SE" altLang="en-SE" b="1">
              <a:solidFill>
                <a:srgbClr val="008000"/>
              </a:solidFill>
            </a:endParaRPr>
          </a:p>
          <a:p>
            <a:pPr marL="0" indent="0" algn="ctr">
              <a:buFontTx/>
              <a:buNone/>
            </a:pPr>
            <a:r>
              <a:rPr lang="sv-SE" altLang="en-SE" b="1">
                <a:solidFill>
                  <a:srgbClr val="FF0000"/>
                </a:solidFill>
              </a:rPr>
              <a:t>Resuscitation</a:t>
            </a:r>
          </a:p>
          <a:p>
            <a:pPr marL="0" indent="0" algn="ctr">
              <a:buFontTx/>
              <a:buNone/>
            </a:pPr>
            <a:endParaRPr lang="sv-SE" altLang="en-SE" b="1">
              <a:solidFill>
                <a:srgbClr val="008000"/>
              </a:solidFill>
            </a:endParaRPr>
          </a:p>
        </p:txBody>
      </p:sp>
      <p:sp>
        <p:nvSpPr>
          <p:cNvPr id="80899" name="Platshållare för innehåll 3">
            <a:extLst>
              <a:ext uri="{FF2B5EF4-FFF2-40B4-BE49-F238E27FC236}">
                <a16:creationId xmlns:a16="http://schemas.microsoft.com/office/drawing/2014/main" id="{C0B7B613-C5EF-C66A-47FE-01A9C894FFCA}"/>
              </a:ext>
            </a:extLst>
          </p:cNvPr>
          <p:cNvSpPr>
            <a:spLocks noGrp="1" noChangeArrowheads="1"/>
          </p:cNvSpPr>
          <p:nvPr>
            <p:ph sz="half" idx="2"/>
          </p:nvPr>
        </p:nvSpPr>
        <p:spPr>
          <a:xfrm>
            <a:off x="4648200" y="1989138"/>
            <a:ext cx="3810000" cy="2024062"/>
          </a:xfrm>
        </p:spPr>
        <p:txBody>
          <a:bodyPr/>
          <a:lstStyle/>
          <a:p>
            <a:pPr marL="0" indent="0" algn="ctr">
              <a:buFontTx/>
              <a:buNone/>
            </a:pPr>
            <a:r>
              <a:rPr lang="sv-SE" altLang="en-SE"/>
              <a:t>Read-Do</a:t>
            </a:r>
          </a:p>
          <a:p>
            <a:pPr marL="0" indent="0" algn="ctr">
              <a:buFontTx/>
              <a:buNone/>
            </a:pPr>
            <a:r>
              <a:rPr lang="sv-SE" altLang="en-SE"/>
              <a:t>Do-Confirm</a:t>
            </a:r>
          </a:p>
          <a:p>
            <a:pPr marL="0" indent="0" algn="ctr">
              <a:buFontTx/>
              <a:buNone/>
            </a:pPr>
            <a:r>
              <a:rPr lang="sv-SE" altLang="en-SE"/>
              <a:t>Review</a:t>
            </a:r>
          </a:p>
        </p:txBody>
      </p:sp>
      <p:sp>
        <p:nvSpPr>
          <p:cNvPr id="80900" name="textruta 4">
            <a:extLst>
              <a:ext uri="{FF2B5EF4-FFF2-40B4-BE49-F238E27FC236}">
                <a16:creationId xmlns:a16="http://schemas.microsoft.com/office/drawing/2014/main" id="{85F8B2CC-0FA6-F314-5C46-925DE8107D27}"/>
              </a:ext>
            </a:extLst>
          </p:cNvPr>
          <p:cNvSpPr txBox="1">
            <a:spLocks noChangeArrowheads="1"/>
          </p:cNvSpPr>
          <p:nvPr/>
        </p:nvSpPr>
        <p:spPr bwMode="auto">
          <a:xfrm>
            <a:off x="1425575" y="4724400"/>
            <a:ext cx="6292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MS PGothic" panose="020B0600070205080204" pitchFamily="34" charset="-128"/>
              </a:defRPr>
            </a:lvl1pPr>
            <a:lvl2pPr marL="742950" indent="-285750">
              <a:spcBef>
                <a:spcPct val="20000"/>
              </a:spcBef>
              <a:buChar char="–"/>
              <a:defRPr sz="2800">
                <a:solidFill>
                  <a:schemeClr val="tx1"/>
                </a:solidFill>
                <a:latin typeface="Times" pitchFamily="2" charset="0"/>
                <a:ea typeface="MS PGothic" panose="020B0600070205080204" pitchFamily="34" charset="-128"/>
              </a:defRPr>
            </a:lvl2pPr>
            <a:lvl3pPr marL="1143000" indent="-228600">
              <a:spcBef>
                <a:spcPct val="20000"/>
              </a:spcBef>
              <a:buChar char="•"/>
              <a:defRPr sz="2400">
                <a:solidFill>
                  <a:schemeClr val="tx1"/>
                </a:solidFill>
                <a:latin typeface="Times" pitchFamily="2" charset="0"/>
                <a:ea typeface="MS PGothic" panose="020B0600070205080204" pitchFamily="34" charset="-128"/>
              </a:defRPr>
            </a:lvl3pPr>
            <a:lvl4pPr marL="1600200" indent="-228600">
              <a:spcBef>
                <a:spcPct val="20000"/>
              </a:spcBef>
              <a:buChar char="–"/>
              <a:defRPr sz="2000">
                <a:solidFill>
                  <a:schemeClr val="tx1"/>
                </a:solidFill>
                <a:latin typeface="Times" pitchFamily="2" charset="0"/>
                <a:ea typeface="MS PGothic" panose="020B0600070205080204" pitchFamily="34" charset="-128"/>
              </a:defRPr>
            </a:lvl4pPr>
            <a:lvl5pPr marL="2057400" indent="-228600">
              <a:spcBef>
                <a:spcPct val="20000"/>
              </a:spcBef>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9pPr>
          </a:lstStyle>
          <a:p>
            <a:pPr>
              <a:spcBef>
                <a:spcPct val="0"/>
              </a:spcBef>
              <a:buFontTx/>
              <a:buNone/>
            </a:pPr>
            <a:r>
              <a:rPr lang="sv-SE" altLang="en-SE" sz="2400"/>
              <a:t>(write your name +/- tel-nr on your compendium)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3" name="Rubrik 1">
            <a:extLst>
              <a:ext uri="{FF2B5EF4-FFF2-40B4-BE49-F238E27FC236}">
                <a16:creationId xmlns:a16="http://schemas.microsoft.com/office/drawing/2014/main" id="{59CE2C02-15DB-60C2-FE3F-B8696401B944}"/>
              </a:ext>
            </a:extLst>
          </p:cNvPr>
          <p:cNvSpPr>
            <a:spLocks noGrp="1" noChangeArrowheads="1"/>
          </p:cNvSpPr>
          <p:nvPr>
            <p:ph type="title"/>
          </p:nvPr>
        </p:nvSpPr>
        <p:spPr/>
        <p:txBody>
          <a:bodyPr/>
          <a:lstStyle/>
          <a:p>
            <a:r>
              <a:rPr lang="sv-SE" altLang="en-SE"/>
              <a:t>Lunch</a:t>
            </a:r>
          </a:p>
        </p:txBody>
      </p:sp>
      <p:pic>
        <p:nvPicPr>
          <p:cNvPr id="74754" name="Picture 2">
            <a:extLst>
              <a:ext uri="{FF2B5EF4-FFF2-40B4-BE49-F238E27FC236}">
                <a16:creationId xmlns:a16="http://schemas.microsoft.com/office/drawing/2014/main" id="{A34EAF26-BEB7-CECB-84AF-CCD818ADB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52" t="8888" r="2452" b="51050"/>
          <a:stretch>
            <a:fillRect/>
          </a:stretch>
        </p:blipFill>
        <p:spPr bwMode="auto">
          <a:xfrm>
            <a:off x="382588" y="1638300"/>
            <a:ext cx="8437562" cy="503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4">
            <a:extLst>
              <a:ext uri="{FF2B5EF4-FFF2-40B4-BE49-F238E27FC236}">
                <a16:creationId xmlns:a16="http://schemas.microsoft.com/office/drawing/2014/main" id="{6C5B573F-068A-62E1-6586-5623DEDA14C1}"/>
              </a:ext>
            </a:extLst>
          </p:cNvPr>
          <p:cNvSpPr>
            <a:spLocks noChangeArrowheads="1"/>
          </p:cNvSpPr>
          <p:nvPr/>
        </p:nvSpPr>
        <p:spPr bwMode="auto">
          <a:xfrm>
            <a:off x="6011863" y="2205038"/>
            <a:ext cx="250825" cy="190500"/>
          </a:xfrm>
          <a:custGeom>
            <a:avLst/>
            <a:gdLst>
              <a:gd name="T0" fmla="*/ 0 w 466725"/>
              <a:gd name="T1" fmla="*/ 9096 h 381000"/>
              <a:gd name="T2" fmla="*/ 14863 w 466725"/>
              <a:gd name="T3" fmla="*/ 9096 h 381000"/>
              <a:gd name="T4" fmla="*/ 19456 w 466725"/>
              <a:gd name="T5" fmla="*/ 0 h 381000"/>
              <a:gd name="T6" fmla="*/ 24049 w 466725"/>
              <a:gd name="T7" fmla="*/ 9096 h 381000"/>
              <a:gd name="T8" fmla="*/ 38912 w 466725"/>
              <a:gd name="T9" fmla="*/ 9096 h 381000"/>
              <a:gd name="T10" fmla="*/ 26887 w 466725"/>
              <a:gd name="T11" fmla="*/ 14717 h 381000"/>
              <a:gd name="T12" fmla="*/ 31481 w 466725"/>
              <a:gd name="T13" fmla="*/ 23813 h 381000"/>
              <a:gd name="T14" fmla="*/ 19456 w 466725"/>
              <a:gd name="T15" fmla="*/ 18191 h 381000"/>
              <a:gd name="T16" fmla="*/ 7431 w 466725"/>
              <a:gd name="T17" fmla="*/ 23813 h 381000"/>
              <a:gd name="T18" fmla="*/ 12025 w 466725"/>
              <a:gd name="T19" fmla="*/ 14717 h 381000"/>
              <a:gd name="T20" fmla="*/ 0 w 466725"/>
              <a:gd name="T21" fmla="*/ 9096 h 381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6725" h="381000">
                <a:moveTo>
                  <a:pt x="0" y="145529"/>
                </a:moveTo>
                <a:lnTo>
                  <a:pt x="178274" y="145530"/>
                </a:lnTo>
                <a:lnTo>
                  <a:pt x="233363" y="0"/>
                </a:lnTo>
                <a:lnTo>
                  <a:pt x="288451" y="145530"/>
                </a:lnTo>
                <a:lnTo>
                  <a:pt x="466725" y="145529"/>
                </a:lnTo>
                <a:lnTo>
                  <a:pt x="322497" y="235470"/>
                </a:lnTo>
                <a:lnTo>
                  <a:pt x="377588" y="380999"/>
                </a:lnTo>
                <a:lnTo>
                  <a:pt x="233363" y="291056"/>
                </a:lnTo>
                <a:lnTo>
                  <a:pt x="89137" y="380999"/>
                </a:lnTo>
                <a:lnTo>
                  <a:pt x="144228" y="235470"/>
                </a:lnTo>
                <a:lnTo>
                  <a:pt x="0" y="145529"/>
                </a:lnTo>
                <a:close/>
              </a:path>
            </a:pathLst>
          </a:custGeom>
          <a:solidFill>
            <a:srgbClr val="7030A0"/>
          </a:solidFill>
          <a:ln w="9525">
            <a:solidFill>
              <a:schemeClr val="tx1"/>
            </a:solidFill>
            <a:miter lim="800000"/>
            <a:headEnd/>
            <a:tailEnd/>
          </a:ln>
        </p:spPr>
        <p:txBody>
          <a:bodyPr wrap="none" anchor="ctr"/>
          <a:lstStyle/>
          <a:p>
            <a:endParaRPr lang="en-SE"/>
          </a:p>
        </p:txBody>
      </p:sp>
      <p:sp>
        <p:nvSpPr>
          <p:cNvPr id="8" name="AutoShape 4">
            <a:extLst>
              <a:ext uri="{FF2B5EF4-FFF2-40B4-BE49-F238E27FC236}">
                <a16:creationId xmlns:a16="http://schemas.microsoft.com/office/drawing/2014/main" id="{6F70E3D8-C1A4-DEBA-2653-4ED8B4DC8DF8}"/>
              </a:ext>
            </a:extLst>
          </p:cNvPr>
          <p:cNvSpPr>
            <a:spLocks noChangeArrowheads="1"/>
          </p:cNvSpPr>
          <p:nvPr/>
        </p:nvSpPr>
        <p:spPr bwMode="auto">
          <a:xfrm>
            <a:off x="7291388" y="2170113"/>
            <a:ext cx="250825" cy="190500"/>
          </a:xfrm>
          <a:custGeom>
            <a:avLst/>
            <a:gdLst>
              <a:gd name="T0" fmla="*/ 0 w 466725"/>
              <a:gd name="T1" fmla="*/ 9096 h 381000"/>
              <a:gd name="T2" fmla="*/ 14863 w 466725"/>
              <a:gd name="T3" fmla="*/ 9096 h 381000"/>
              <a:gd name="T4" fmla="*/ 19456 w 466725"/>
              <a:gd name="T5" fmla="*/ 0 h 381000"/>
              <a:gd name="T6" fmla="*/ 24049 w 466725"/>
              <a:gd name="T7" fmla="*/ 9096 h 381000"/>
              <a:gd name="T8" fmla="*/ 38912 w 466725"/>
              <a:gd name="T9" fmla="*/ 9096 h 381000"/>
              <a:gd name="T10" fmla="*/ 26887 w 466725"/>
              <a:gd name="T11" fmla="*/ 14717 h 381000"/>
              <a:gd name="T12" fmla="*/ 31481 w 466725"/>
              <a:gd name="T13" fmla="*/ 23813 h 381000"/>
              <a:gd name="T14" fmla="*/ 19456 w 466725"/>
              <a:gd name="T15" fmla="*/ 18191 h 381000"/>
              <a:gd name="T16" fmla="*/ 7431 w 466725"/>
              <a:gd name="T17" fmla="*/ 23813 h 381000"/>
              <a:gd name="T18" fmla="*/ 12025 w 466725"/>
              <a:gd name="T19" fmla="*/ 14717 h 381000"/>
              <a:gd name="T20" fmla="*/ 0 w 466725"/>
              <a:gd name="T21" fmla="*/ 9096 h 381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6725" h="381000">
                <a:moveTo>
                  <a:pt x="0" y="145529"/>
                </a:moveTo>
                <a:lnTo>
                  <a:pt x="178274" y="145530"/>
                </a:lnTo>
                <a:lnTo>
                  <a:pt x="233363" y="0"/>
                </a:lnTo>
                <a:lnTo>
                  <a:pt x="288451" y="145530"/>
                </a:lnTo>
                <a:lnTo>
                  <a:pt x="466725" y="145529"/>
                </a:lnTo>
                <a:lnTo>
                  <a:pt x="322497" y="235470"/>
                </a:lnTo>
                <a:lnTo>
                  <a:pt x="377588" y="380999"/>
                </a:lnTo>
                <a:lnTo>
                  <a:pt x="233363" y="291056"/>
                </a:lnTo>
                <a:lnTo>
                  <a:pt x="89137" y="380999"/>
                </a:lnTo>
                <a:lnTo>
                  <a:pt x="144228" y="235470"/>
                </a:lnTo>
                <a:lnTo>
                  <a:pt x="0" y="145529"/>
                </a:lnTo>
                <a:close/>
              </a:path>
            </a:pathLst>
          </a:custGeom>
          <a:solidFill>
            <a:srgbClr val="7030A0"/>
          </a:solidFill>
          <a:ln w="9525">
            <a:solidFill>
              <a:schemeClr val="tx1"/>
            </a:solidFill>
            <a:miter lim="800000"/>
            <a:headEnd/>
            <a:tailEnd/>
          </a:ln>
        </p:spPr>
        <p:txBody>
          <a:bodyPr wrap="none" anchor="ctr"/>
          <a:lstStyle/>
          <a:p>
            <a:endParaRPr lang="en-SE"/>
          </a:p>
        </p:txBody>
      </p:sp>
      <p:sp>
        <p:nvSpPr>
          <p:cNvPr id="10" name="AutoShape 4">
            <a:extLst>
              <a:ext uri="{FF2B5EF4-FFF2-40B4-BE49-F238E27FC236}">
                <a16:creationId xmlns:a16="http://schemas.microsoft.com/office/drawing/2014/main" id="{6834220E-B3D2-2BD4-971D-221C6A6DD1FD}"/>
              </a:ext>
            </a:extLst>
          </p:cNvPr>
          <p:cNvSpPr>
            <a:spLocks noChangeArrowheads="1"/>
          </p:cNvSpPr>
          <p:nvPr/>
        </p:nvSpPr>
        <p:spPr bwMode="auto">
          <a:xfrm>
            <a:off x="7524750" y="2663825"/>
            <a:ext cx="250825" cy="190500"/>
          </a:xfrm>
          <a:custGeom>
            <a:avLst/>
            <a:gdLst>
              <a:gd name="T0" fmla="*/ 0 w 466725"/>
              <a:gd name="T1" fmla="*/ 9096 h 381000"/>
              <a:gd name="T2" fmla="*/ 14863 w 466725"/>
              <a:gd name="T3" fmla="*/ 9096 h 381000"/>
              <a:gd name="T4" fmla="*/ 19456 w 466725"/>
              <a:gd name="T5" fmla="*/ 0 h 381000"/>
              <a:gd name="T6" fmla="*/ 24049 w 466725"/>
              <a:gd name="T7" fmla="*/ 9096 h 381000"/>
              <a:gd name="T8" fmla="*/ 38912 w 466725"/>
              <a:gd name="T9" fmla="*/ 9096 h 381000"/>
              <a:gd name="T10" fmla="*/ 26887 w 466725"/>
              <a:gd name="T11" fmla="*/ 14717 h 381000"/>
              <a:gd name="T12" fmla="*/ 31481 w 466725"/>
              <a:gd name="T13" fmla="*/ 23813 h 381000"/>
              <a:gd name="T14" fmla="*/ 19456 w 466725"/>
              <a:gd name="T15" fmla="*/ 18191 h 381000"/>
              <a:gd name="T16" fmla="*/ 7431 w 466725"/>
              <a:gd name="T17" fmla="*/ 23813 h 381000"/>
              <a:gd name="T18" fmla="*/ 12025 w 466725"/>
              <a:gd name="T19" fmla="*/ 14717 h 381000"/>
              <a:gd name="T20" fmla="*/ 0 w 466725"/>
              <a:gd name="T21" fmla="*/ 9096 h 381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6725" h="381000">
                <a:moveTo>
                  <a:pt x="0" y="145529"/>
                </a:moveTo>
                <a:lnTo>
                  <a:pt x="178274" y="145530"/>
                </a:lnTo>
                <a:lnTo>
                  <a:pt x="233363" y="0"/>
                </a:lnTo>
                <a:lnTo>
                  <a:pt x="288451" y="145530"/>
                </a:lnTo>
                <a:lnTo>
                  <a:pt x="466725" y="145529"/>
                </a:lnTo>
                <a:lnTo>
                  <a:pt x="322497" y="235470"/>
                </a:lnTo>
                <a:lnTo>
                  <a:pt x="377588" y="380999"/>
                </a:lnTo>
                <a:lnTo>
                  <a:pt x="233363" y="291056"/>
                </a:lnTo>
                <a:lnTo>
                  <a:pt x="89137" y="380999"/>
                </a:lnTo>
                <a:lnTo>
                  <a:pt x="144228" y="235470"/>
                </a:lnTo>
                <a:lnTo>
                  <a:pt x="0" y="145529"/>
                </a:lnTo>
                <a:close/>
              </a:path>
            </a:pathLst>
          </a:custGeom>
          <a:solidFill>
            <a:srgbClr val="7030A0"/>
          </a:solidFill>
          <a:ln w="9525">
            <a:solidFill>
              <a:schemeClr val="tx1"/>
            </a:solidFill>
            <a:miter lim="800000"/>
            <a:headEnd/>
            <a:tailEnd/>
          </a:ln>
        </p:spPr>
        <p:txBody>
          <a:bodyPr wrap="none" anchor="ctr"/>
          <a:lstStyle/>
          <a:p>
            <a:endParaRPr lang="en-SE"/>
          </a:p>
        </p:txBody>
      </p:sp>
      <p:sp>
        <p:nvSpPr>
          <p:cNvPr id="11" name="AutoShape 4">
            <a:extLst>
              <a:ext uri="{FF2B5EF4-FFF2-40B4-BE49-F238E27FC236}">
                <a16:creationId xmlns:a16="http://schemas.microsoft.com/office/drawing/2014/main" id="{FAD507B3-DA52-E360-4007-F4B1DC2C4775}"/>
              </a:ext>
            </a:extLst>
          </p:cNvPr>
          <p:cNvSpPr>
            <a:spLocks noChangeArrowheads="1"/>
          </p:cNvSpPr>
          <p:nvPr/>
        </p:nvSpPr>
        <p:spPr bwMode="auto">
          <a:xfrm>
            <a:off x="6659563" y="3860800"/>
            <a:ext cx="250825" cy="190500"/>
          </a:xfrm>
          <a:custGeom>
            <a:avLst/>
            <a:gdLst>
              <a:gd name="T0" fmla="*/ 0 w 466725"/>
              <a:gd name="T1" fmla="*/ 9096 h 381000"/>
              <a:gd name="T2" fmla="*/ 14863 w 466725"/>
              <a:gd name="T3" fmla="*/ 9096 h 381000"/>
              <a:gd name="T4" fmla="*/ 19456 w 466725"/>
              <a:gd name="T5" fmla="*/ 0 h 381000"/>
              <a:gd name="T6" fmla="*/ 24049 w 466725"/>
              <a:gd name="T7" fmla="*/ 9096 h 381000"/>
              <a:gd name="T8" fmla="*/ 38912 w 466725"/>
              <a:gd name="T9" fmla="*/ 9096 h 381000"/>
              <a:gd name="T10" fmla="*/ 26887 w 466725"/>
              <a:gd name="T11" fmla="*/ 14717 h 381000"/>
              <a:gd name="T12" fmla="*/ 31481 w 466725"/>
              <a:gd name="T13" fmla="*/ 23813 h 381000"/>
              <a:gd name="T14" fmla="*/ 19456 w 466725"/>
              <a:gd name="T15" fmla="*/ 18191 h 381000"/>
              <a:gd name="T16" fmla="*/ 7431 w 466725"/>
              <a:gd name="T17" fmla="*/ 23813 h 381000"/>
              <a:gd name="T18" fmla="*/ 12025 w 466725"/>
              <a:gd name="T19" fmla="*/ 14717 h 381000"/>
              <a:gd name="T20" fmla="*/ 0 w 466725"/>
              <a:gd name="T21" fmla="*/ 9096 h 381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6725" h="381000">
                <a:moveTo>
                  <a:pt x="0" y="145529"/>
                </a:moveTo>
                <a:lnTo>
                  <a:pt x="178274" y="145530"/>
                </a:lnTo>
                <a:lnTo>
                  <a:pt x="233363" y="0"/>
                </a:lnTo>
                <a:lnTo>
                  <a:pt x="288451" y="145530"/>
                </a:lnTo>
                <a:lnTo>
                  <a:pt x="466725" y="145529"/>
                </a:lnTo>
                <a:lnTo>
                  <a:pt x="322497" y="235470"/>
                </a:lnTo>
                <a:lnTo>
                  <a:pt x="377588" y="380999"/>
                </a:lnTo>
                <a:lnTo>
                  <a:pt x="233363" y="291056"/>
                </a:lnTo>
                <a:lnTo>
                  <a:pt x="89137" y="380999"/>
                </a:lnTo>
                <a:lnTo>
                  <a:pt x="144228" y="235470"/>
                </a:lnTo>
                <a:lnTo>
                  <a:pt x="0" y="145529"/>
                </a:lnTo>
                <a:close/>
              </a:path>
            </a:pathLst>
          </a:custGeom>
          <a:solidFill>
            <a:srgbClr val="7030A0"/>
          </a:solidFill>
          <a:ln w="9525">
            <a:solidFill>
              <a:schemeClr val="tx1"/>
            </a:solidFill>
            <a:miter lim="800000"/>
            <a:headEnd/>
            <a:tailEnd/>
          </a:ln>
        </p:spPr>
        <p:txBody>
          <a:bodyPr wrap="none" anchor="ctr"/>
          <a:lstStyle/>
          <a:p>
            <a:endParaRPr lang="en-SE"/>
          </a:p>
        </p:txBody>
      </p:sp>
      <p:sp>
        <p:nvSpPr>
          <p:cNvPr id="12" name="AutoShape 4">
            <a:extLst>
              <a:ext uri="{FF2B5EF4-FFF2-40B4-BE49-F238E27FC236}">
                <a16:creationId xmlns:a16="http://schemas.microsoft.com/office/drawing/2014/main" id="{A68A5615-5718-BCBA-F96C-5EEC373DFACF}"/>
              </a:ext>
            </a:extLst>
          </p:cNvPr>
          <p:cNvSpPr>
            <a:spLocks noChangeArrowheads="1"/>
          </p:cNvSpPr>
          <p:nvPr/>
        </p:nvSpPr>
        <p:spPr bwMode="auto">
          <a:xfrm>
            <a:off x="5886450" y="5732463"/>
            <a:ext cx="250825" cy="190500"/>
          </a:xfrm>
          <a:custGeom>
            <a:avLst/>
            <a:gdLst>
              <a:gd name="T0" fmla="*/ 0 w 466725"/>
              <a:gd name="T1" fmla="*/ 9096 h 381000"/>
              <a:gd name="T2" fmla="*/ 14863 w 466725"/>
              <a:gd name="T3" fmla="*/ 9096 h 381000"/>
              <a:gd name="T4" fmla="*/ 19456 w 466725"/>
              <a:gd name="T5" fmla="*/ 0 h 381000"/>
              <a:gd name="T6" fmla="*/ 24049 w 466725"/>
              <a:gd name="T7" fmla="*/ 9096 h 381000"/>
              <a:gd name="T8" fmla="*/ 38912 w 466725"/>
              <a:gd name="T9" fmla="*/ 9096 h 381000"/>
              <a:gd name="T10" fmla="*/ 26887 w 466725"/>
              <a:gd name="T11" fmla="*/ 14717 h 381000"/>
              <a:gd name="T12" fmla="*/ 31481 w 466725"/>
              <a:gd name="T13" fmla="*/ 23813 h 381000"/>
              <a:gd name="T14" fmla="*/ 19456 w 466725"/>
              <a:gd name="T15" fmla="*/ 18191 h 381000"/>
              <a:gd name="T16" fmla="*/ 7431 w 466725"/>
              <a:gd name="T17" fmla="*/ 23813 h 381000"/>
              <a:gd name="T18" fmla="*/ 12025 w 466725"/>
              <a:gd name="T19" fmla="*/ 14717 h 381000"/>
              <a:gd name="T20" fmla="*/ 0 w 466725"/>
              <a:gd name="T21" fmla="*/ 9096 h 381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6725" h="381000">
                <a:moveTo>
                  <a:pt x="0" y="145529"/>
                </a:moveTo>
                <a:lnTo>
                  <a:pt x="178274" y="145530"/>
                </a:lnTo>
                <a:lnTo>
                  <a:pt x="233363" y="0"/>
                </a:lnTo>
                <a:lnTo>
                  <a:pt x="288451" y="145530"/>
                </a:lnTo>
                <a:lnTo>
                  <a:pt x="466725" y="145529"/>
                </a:lnTo>
                <a:lnTo>
                  <a:pt x="322497" y="235470"/>
                </a:lnTo>
                <a:lnTo>
                  <a:pt x="377588" y="380999"/>
                </a:lnTo>
                <a:lnTo>
                  <a:pt x="233363" y="291056"/>
                </a:lnTo>
                <a:lnTo>
                  <a:pt x="89137" y="380999"/>
                </a:lnTo>
                <a:lnTo>
                  <a:pt x="144228" y="235470"/>
                </a:lnTo>
                <a:lnTo>
                  <a:pt x="0" y="145529"/>
                </a:lnTo>
                <a:close/>
              </a:path>
            </a:pathLst>
          </a:custGeom>
          <a:solidFill>
            <a:srgbClr val="7030A0"/>
          </a:solidFill>
          <a:ln w="9525">
            <a:solidFill>
              <a:schemeClr val="tx1"/>
            </a:solidFill>
            <a:miter lim="800000"/>
            <a:headEnd/>
            <a:tailEnd/>
          </a:ln>
        </p:spPr>
        <p:txBody>
          <a:bodyPr wrap="none" anchor="ctr"/>
          <a:lstStyle/>
          <a:p>
            <a:endParaRPr lang="en-SE"/>
          </a:p>
        </p:txBody>
      </p:sp>
      <p:sp>
        <p:nvSpPr>
          <p:cNvPr id="13" name="AutoShape 4">
            <a:extLst>
              <a:ext uri="{FF2B5EF4-FFF2-40B4-BE49-F238E27FC236}">
                <a16:creationId xmlns:a16="http://schemas.microsoft.com/office/drawing/2014/main" id="{97ABFF90-A39B-BF84-6379-3ECFE2A92072}"/>
              </a:ext>
            </a:extLst>
          </p:cNvPr>
          <p:cNvSpPr>
            <a:spLocks noChangeArrowheads="1"/>
          </p:cNvSpPr>
          <p:nvPr/>
        </p:nvSpPr>
        <p:spPr bwMode="auto">
          <a:xfrm>
            <a:off x="3395663" y="3675063"/>
            <a:ext cx="250825" cy="190500"/>
          </a:xfrm>
          <a:custGeom>
            <a:avLst/>
            <a:gdLst>
              <a:gd name="T0" fmla="*/ 0 w 466725"/>
              <a:gd name="T1" fmla="*/ 9096 h 381000"/>
              <a:gd name="T2" fmla="*/ 14863 w 466725"/>
              <a:gd name="T3" fmla="*/ 9096 h 381000"/>
              <a:gd name="T4" fmla="*/ 19456 w 466725"/>
              <a:gd name="T5" fmla="*/ 0 h 381000"/>
              <a:gd name="T6" fmla="*/ 24049 w 466725"/>
              <a:gd name="T7" fmla="*/ 9096 h 381000"/>
              <a:gd name="T8" fmla="*/ 38912 w 466725"/>
              <a:gd name="T9" fmla="*/ 9096 h 381000"/>
              <a:gd name="T10" fmla="*/ 26887 w 466725"/>
              <a:gd name="T11" fmla="*/ 14717 h 381000"/>
              <a:gd name="T12" fmla="*/ 31481 w 466725"/>
              <a:gd name="T13" fmla="*/ 23813 h 381000"/>
              <a:gd name="T14" fmla="*/ 19456 w 466725"/>
              <a:gd name="T15" fmla="*/ 18191 h 381000"/>
              <a:gd name="T16" fmla="*/ 7431 w 466725"/>
              <a:gd name="T17" fmla="*/ 23813 h 381000"/>
              <a:gd name="T18" fmla="*/ 12025 w 466725"/>
              <a:gd name="T19" fmla="*/ 14717 h 381000"/>
              <a:gd name="T20" fmla="*/ 0 w 466725"/>
              <a:gd name="T21" fmla="*/ 9096 h 381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6725" h="381000">
                <a:moveTo>
                  <a:pt x="0" y="145529"/>
                </a:moveTo>
                <a:lnTo>
                  <a:pt x="178274" y="145530"/>
                </a:lnTo>
                <a:lnTo>
                  <a:pt x="233363" y="0"/>
                </a:lnTo>
                <a:lnTo>
                  <a:pt x="288451" y="145530"/>
                </a:lnTo>
                <a:lnTo>
                  <a:pt x="466725" y="145529"/>
                </a:lnTo>
                <a:lnTo>
                  <a:pt x="322497" y="235470"/>
                </a:lnTo>
                <a:lnTo>
                  <a:pt x="377588" y="380999"/>
                </a:lnTo>
                <a:lnTo>
                  <a:pt x="233363" y="291056"/>
                </a:lnTo>
                <a:lnTo>
                  <a:pt x="89137" y="380999"/>
                </a:lnTo>
                <a:lnTo>
                  <a:pt x="144228" y="235470"/>
                </a:lnTo>
                <a:lnTo>
                  <a:pt x="0" y="145529"/>
                </a:lnTo>
                <a:close/>
              </a:path>
            </a:pathLst>
          </a:custGeom>
          <a:solidFill>
            <a:srgbClr val="7030A0"/>
          </a:solidFill>
          <a:ln w="9525">
            <a:solidFill>
              <a:schemeClr val="tx1"/>
            </a:solidFill>
            <a:miter lim="800000"/>
            <a:headEnd/>
            <a:tailEnd/>
          </a:ln>
        </p:spPr>
        <p:txBody>
          <a:bodyPr wrap="none" anchor="ctr"/>
          <a:lstStyle/>
          <a:p>
            <a:endParaRPr lang="en-SE"/>
          </a:p>
        </p:txBody>
      </p:sp>
      <p:sp>
        <p:nvSpPr>
          <p:cNvPr id="14" name="AutoShape 4">
            <a:extLst>
              <a:ext uri="{FF2B5EF4-FFF2-40B4-BE49-F238E27FC236}">
                <a16:creationId xmlns:a16="http://schemas.microsoft.com/office/drawing/2014/main" id="{9C5800E6-9D7E-85A5-D4F0-F63B31A4EDE1}"/>
              </a:ext>
            </a:extLst>
          </p:cNvPr>
          <p:cNvSpPr>
            <a:spLocks noChangeArrowheads="1"/>
          </p:cNvSpPr>
          <p:nvPr/>
        </p:nvSpPr>
        <p:spPr bwMode="auto">
          <a:xfrm>
            <a:off x="1187450" y="3068638"/>
            <a:ext cx="250825" cy="190500"/>
          </a:xfrm>
          <a:custGeom>
            <a:avLst/>
            <a:gdLst>
              <a:gd name="T0" fmla="*/ 0 w 466725"/>
              <a:gd name="T1" fmla="*/ 9096 h 381000"/>
              <a:gd name="T2" fmla="*/ 14863 w 466725"/>
              <a:gd name="T3" fmla="*/ 9096 h 381000"/>
              <a:gd name="T4" fmla="*/ 19456 w 466725"/>
              <a:gd name="T5" fmla="*/ 0 h 381000"/>
              <a:gd name="T6" fmla="*/ 24049 w 466725"/>
              <a:gd name="T7" fmla="*/ 9096 h 381000"/>
              <a:gd name="T8" fmla="*/ 38912 w 466725"/>
              <a:gd name="T9" fmla="*/ 9096 h 381000"/>
              <a:gd name="T10" fmla="*/ 26887 w 466725"/>
              <a:gd name="T11" fmla="*/ 14717 h 381000"/>
              <a:gd name="T12" fmla="*/ 31481 w 466725"/>
              <a:gd name="T13" fmla="*/ 23813 h 381000"/>
              <a:gd name="T14" fmla="*/ 19456 w 466725"/>
              <a:gd name="T15" fmla="*/ 18191 h 381000"/>
              <a:gd name="T16" fmla="*/ 7431 w 466725"/>
              <a:gd name="T17" fmla="*/ 23813 h 381000"/>
              <a:gd name="T18" fmla="*/ 12025 w 466725"/>
              <a:gd name="T19" fmla="*/ 14717 h 381000"/>
              <a:gd name="T20" fmla="*/ 0 w 466725"/>
              <a:gd name="T21" fmla="*/ 9096 h 381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6725" h="381000">
                <a:moveTo>
                  <a:pt x="0" y="145529"/>
                </a:moveTo>
                <a:lnTo>
                  <a:pt x="178274" y="145530"/>
                </a:lnTo>
                <a:lnTo>
                  <a:pt x="233363" y="0"/>
                </a:lnTo>
                <a:lnTo>
                  <a:pt x="288451" y="145530"/>
                </a:lnTo>
                <a:lnTo>
                  <a:pt x="466725" y="145529"/>
                </a:lnTo>
                <a:lnTo>
                  <a:pt x="322497" y="235470"/>
                </a:lnTo>
                <a:lnTo>
                  <a:pt x="377588" y="380999"/>
                </a:lnTo>
                <a:lnTo>
                  <a:pt x="233363" y="291056"/>
                </a:lnTo>
                <a:lnTo>
                  <a:pt x="89137" y="380999"/>
                </a:lnTo>
                <a:lnTo>
                  <a:pt x="144228" y="235470"/>
                </a:lnTo>
                <a:lnTo>
                  <a:pt x="0" y="145529"/>
                </a:lnTo>
                <a:close/>
              </a:path>
            </a:pathLst>
          </a:custGeom>
          <a:solidFill>
            <a:srgbClr val="7030A0"/>
          </a:solidFill>
          <a:ln w="9525">
            <a:solidFill>
              <a:schemeClr val="tx1"/>
            </a:solidFill>
            <a:miter lim="800000"/>
            <a:headEnd/>
            <a:tailEnd/>
          </a:ln>
        </p:spPr>
        <p:txBody>
          <a:bodyPr wrap="none" anchor="ctr"/>
          <a:lstStyle/>
          <a:p>
            <a:endParaRPr lang="en-SE"/>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3762" name="Rectangle 1026">
            <a:extLst>
              <a:ext uri="{FF2B5EF4-FFF2-40B4-BE49-F238E27FC236}">
                <a16:creationId xmlns:a16="http://schemas.microsoft.com/office/drawing/2014/main" id="{3B499F7B-52D4-DA2A-357C-DCD0F2D47215}"/>
              </a:ext>
            </a:extLst>
          </p:cNvPr>
          <p:cNvSpPr>
            <a:spLocks noGrp="1" noChangeArrowheads="1"/>
          </p:cNvSpPr>
          <p:nvPr>
            <p:ph type="title"/>
          </p:nvPr>
        </p:nvSpPr>
        <p:spPr/>
        <p:txBody>
          <a:bodyPr/>
          <a:lstStyle/>
          <a:p>
            <a:pPr>
              <a:defRPr/>
            </a:pPr>
            <a:r>
              <a:rPr lang="en-US" dirty="0">
                <a:cs typeface="+mj-cs"/>
              </a:rPr>
              <a:t>Course Dinner</a:t>
            </a: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a:extLst>
              <a:ext uri="{FF2B5EF4-FFF2-40B4-BE49-F238E27FC236}">
                <a16:creationId xmlns:a16="http://schemas.microsoft.com/office/drawing/2014/main" id="{08D5390F-0BAA-47BC-9DCC-3CA0089EFE8A}"/>
              </a:ext>
            </a:extLst>
          </p:cNvPr>
          <p:cNvSpPr>
            <a:spLocks noGrp="1" noChangeArrowheads="1"/>
          </p:cNvSpPr>
          <p:nvPr>
            <p:ph type="title"/>
          </p:nvPr>
        </p:nvSpPr>
        <p:spPr>
          <a:xfrm>
            <a:off x="685800" y="609600"/>
            <a:ext cx="7772400" cy="1143000"/>
          </a:xfrm>
        </p:spPr>
        <p:txBody>
          <a:bodyPr wrap="square" anchor="ctr">
            <a:normAutofit/>
          </a:bodyPr>
          <a:lstStyle/>
          <a:p>
            <a:pPr>
              <a:defRPr/>
            </a:pPr>
            <a:r>
              <a:rPr lang="en-US"/>
              <a:t>Questions?</a:t>
            </a:r>
          </a:p>
        </p:txBody>
      </p:sp>
      <p:sp>
        <p:nvSpPr>
          <p:cNvPr id="339975" name="Content Placeholder 2">
            <a:extLst>
              <a:ext uri="{FF2B5EF4-FFF2-40B4-BE49-F238E27FC236}">
                <a16:creationId xmlns:a16="http://schemas.microsoft.com/office/drawing/2014/main" id="{4BAE4A57-A7DA-5931-98D6-1536884C629C}"/>
              </a:ext>
            </a:extLst>
          </p:cNvPr>
          <p:cNvSpPr>
            <a:spLocks noGrp="1"/>
          </p:cNvSpPr>
          <p:nvPr>
            <p:ph sz="half" idx="1"/>
          </p:nvPr>
        </p:nvSpPr>
        <p:spPr>
          <a:xfrm>
            <a:off x="685800" y="1981200"/>
            <a:ext cx="3810000" cy="4114800"/>
          </a:xfrm>
        </p:spPr>
        <p:txBody>
          <a:bodyPr/>
          <a:lstStyle/>
          <a:p>
            <a:endParaRPr lang="en-US"/>
          </a:p>
        </p:txBody>
      </p:sp>
      <p:pic>
        <p:nvPicPr>
          <p:cNvPr id="89090" name="Bildobjekt 4" descr="Question Mark Picture.jpg">
            <a:extLst>
              <a:ext uri="{FF2B5EF4-FFF2-40B4-BE49-F238E27FC236}">
                <a16:creationId xmlns:a16="http://schemas.microsoft.com/office/drawing/2014/main" id="{43E519A4-21E5-BBFF-91C3-21C983306E90}"/>
              </a:ext>
            </a:extLst>
          </p:cNvPr>
          <p:cNvPicPr>
            <a:picLocks noChangeAspect="1"/>
          </p:cNvPicPr>
          <p:nvPr/>
        </p:nvPicPr>
        <p:blipFill rotWithShape="1">
          <a:blip r:embed="rId3">
            <a:extLst>
              <a:ext uri="{28A0092B-C50C-407E-A947-70E740481C1C}">
                <a14:useLocalDpi xmlns:a14="http://schemas.microsoft.com/office/drawing/2010/main" val="0"/>
              </a:ext>
            </a:extLst>
          </a:blip>
          <a:srcRect r="-3" b="6038"/>
          <a:stretch/>
        </p:blipFill>
        <p:spPr bwMode="auto">
          <a:xfrm>
            <a:off x="4648200" y="1981200"/>
            <a:ext cx="3810000" cy="411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49C95E4-C7F3-2A51-DD27-CE1131F634E9}"/>
            </a:ext>
          </a:extLst>
        </p:cNvPr>
        <p:cNvGrpSpPr/>
        <p:nvPr/>
      </p:nvGrpSpPr>
      <p:grpSpPr>
        <a:xfrm>
          <a:off x="0" y="0"/>
          <a:ext cx="0" cy="0"/>
          <a:chOff x="0" y="0"/>
          <a:chExt cx="0" cy="0"/>
        </a:xfrm>
      </p:grpSpPr>
      <p:pic>
        <p:nvPicPr>
          <p:cNvPr id="19457" name="Picture 4" descr="Logo&#10;&#10;Description automatically generated">
            <a:extLst>
              <a:ext uri="{FF2B5EF4-FFF2-40B4-BE49-F238E27FC236}">
                <a16:creationId xmlns:a16="http://schemas.microsoft.com/office/drawing/2014/main" id="{D5FDE7FD-E398-31B1-D243-55E65014FE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6075" y="1082675"/>
            <a:ext cx="5911850"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Rectangle 5">
            <a:extLst>
              <a:ext uri="{FF2B5EF4-FFF2-40B4-BE49-F238E27FC236}">
                <a16:creationId xmlns:a16="http://schemas.microsoft.com/office/drawing/2014/main" id="{F8B7505C-80A8-CB8E-CD45-C87025043CD7}"/>
              </a:ext>
            </a:extLst>
          </p:cNvPr>
          <p:cNvSpPr>
            <a:spLocks noChangeArrowheads="1"/>
          </p:cNvSpPr>
          <p:nvPr/>
        </p:nvSpPr>
        <p:spPr bwMode="auto">
          <a:xfrm>
            <a:off x="6875463" y="692150"/>
            <a:ext cx="1152525" cy="1441450"/>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Times" pitchFamily="2" charset="0"/>
                <a:ea typeface="MS PGothic" panose="020B0600070205080204" pitchFamily="34" charset="-128"/>
              </a:defRPr>
            </a:lvl1pPr>
            <a:lvl2pPr marL="742950" indent="-285750">
              <a:spcBef>
                <a:spcPct val="20000"/>
              </a:spcBef>
              <a:buChar char="–"/>
              <a:defRPr sz="2800">
                <a:solidFill>
                  <a:schemeClr val="tx1"/>
                </a:solidFill>
                <a:latin typeface="Times" pitchFamily="2" charset="0"/>
                <a:ea typeface="MS PGothic" panose="020B0600070205080204" pitchFamily="34" charset="-128"/>
              </a:defRPr>
            </a:lvl2pPr>
            <a:lvl3pPr marL="1143000" indent="-228600">
              <a:spcBef>
                <a:spcPct val="20000"/>
              </a:spcBef>
              <a:buChar char="•"/>
              <a:defRPr sz="2400">
                <a:solidFill>
                  <a:schemeClr val="tx1"/>
                </a:solidFill>
                <a:latin typeface="Times" pitchFamily="2" charset="0"/>
                <a:ea typeface="MS PGothic" panose="020B0600070205080204" pitchFamily="34" charset="-128"/>
              </a:defRPr>
            </a:lvl3pPr>
            <a:lvl4pPr marL="1600200" indent="-228600">
              <a:spcBef>
                <a:spcPct val="20000"/>
              </a:spcBef>
              <a:buChar char="–"/>
              <a:defRPr sz="2000">
                <a:solidFill>
                  <a:schemeClr val="tx1"/>
                </a:solidFill>
                <a:latin typeface="Times" pitchFamily="2" charset="0"/>
                <a:ea typeface="MS PGothic" panose="020B0600070205080204" pitchFamily="34" charset="-128"/>
              </a:defRPr>
            </a:lvl4pPr>
            <a:lvl5pPr marL="2057400" indent="-228600">
              <a:spcBef>
                <a:spcPct val="20000"/>
              </a:spcBef>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9pPr>
          </a:lstStyle>
          <a:p>
            <a:pPr>
              <a:spcBef>
                <a:spcPct val="0"/>
              </a:spcBef>
              <a:buFontTx/>
              <a:buNone/>
            </a:pPr>
            <a:endParaRPr lang="en-SE" altLang="en-SE" sz="2400">
              <a:solidFill>
                <a:srgbClr val="000000"/>
              </a:solidFill>
            </a:endParaRPr>
          </a:p>
        </p:txBody>
      </p:sp>
    </p:spTree>
    <p:extLst>
      <p:ext uri="{BB962C8B-B14F-4D97-AF65-F5344CB8AC3E}">
        <p14:creationId xmlns:p14="http://schemas.microsoft.com/office/powerpoint/2010/main" val="860770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3">
            <a:extLst>
              <a:ext uri="{FF2B5EF4-FFF2-40B4-BE49-F238E27FC236}">
                <a16:creationId xmlns:a16="http://schemas.microsoft.com/office/drawing/2014/main" id="{FAA4BC74-3C79-A46B-F94D-E207623644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500" b="125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Watch maker">
            <a:extLst>
              <a:ext uri="{FF2B5EF4-FFF2-40B4-BE49-F238E27FC236}">
                <a16:creationId xmlns:a16="http://schemas.microsoft.com/office/drawing/2014/main" id="{4C5524B4-4171-238A-780B-50603D61F7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142" b="13142"/>
          <a:stretch>
            <a:fillRect/>
          </a:stretch>
        </p:blipFill>
        <p:spPr bwMode="auto">
          <a:xfrm>
            <a:off x="-324545" y="0"/>
            <a:ext cx="9948597" cy="7461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organisation">
            <a:extLst>
              <a:ext uri="{FF2B5EF4-FFF2-40B4-BE49-F238E27FC236}">
                <a16:creationId xmlns:a16="http://schemas.microsoft.com/office/drawing/2014/main" id="{17274438-BEC0-344A-7115-7DE6351DC4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333375"/>
            <a:ext cx="3590925" cy="332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2" descr="closed loop communication">
            <a:extLst>
              <a:ext uri="{FF2B5EF4-FFF2-40B4-BE49-F238E27FC236}">
                <a16:creationId xmlns:a16="http://schemas.microsoft.com/office/drawing/2014/main" id="{A70122E2-8BF2-6834-D53E-1A8C527C76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1708"/>
          <a:stretch>
            <a:fillRect/>
          </a:stretch>
        </p:blipFill>
        <p:spPr bwMode="auto">
          <a:xfrm>
            <a:off x="1763713" y="3933825"/>
            <a:ext cx="5434012"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Bildobjekt 1" descr="teamwork-story-diversity-talents.jpg">
            <a:extLst>
              <a:ext uri="{FF2B5EF4-FFF2-40B4-BE49-F238E27FC236}">
                <a16:creationId xmlns:a16="http://schemas.microsoft.com/office/drawing/2014/main" id="{7C679109-EB14-9A71-1C7B-4210D12F14E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2438" y="620713"/>
            <a:ext cx="4119562"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Bildobjekt 1" descr="Decision-Making.jpg">
            <a:extLst>
              <a:ext uri="{FF2B5EF4-FFF2-40B4-BE49-F238E27FC236}">
                <a16:creationId xmlns:a16="http://schemas.microsoft.com/office/drawing/2014/main" id="{5E36C93F-40AF-1743-5F2A-0E5AA25B1D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692150"/>
            <a:ext cx="7202488"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030" descr="Stopwatch">
            <a:extLst>
              <a:ext uri="{FF2B5EF4-FFF2-40B4-BE49-F238E27FC236}">
                <a16:creationId xmlns:a16="http://schemas.microsoft.com/office/drawing/2014/main" id="{3F828D74-E947-B029-91FA-FD967EEC9D0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900113" y="1557338"/>
            <a:ext cx="3019425" cy="4191000"/>
          </a:xfrm>
        </p:spPr>
      </p:pic>
      <p:pic>
        <p:nvPicPr>
          <p:cNvPr id="31746" name="Picture 1031" descr="Blood drop">
            <a:extLst>
              <a:ext uri="{FF2B5EF4-FFF2-40B4-BE49-F238E27FC236}">
                <a16:creationId xmlns:a16="http://schemas.microsoft.com/office/drawing/2014/main" id="{72C964BA-BE58-8FC8-4A2D-47C6112DEE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7688" y="1905000"/>
            <a:ext cx="2738437"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1034">
            <a:extLst>
              <a:ext uri="{FF2B5EF4-FFF2-40B4-BE49-F238E27FC236}">
                <a16:creationId xmlns:a16="http://schemas.microsoft.com/office/drawing/2014/main" id="{0540AFE9-C05F-5F40-4849-0D817B32C539}"/>
              </a:ext>
            </a:extLst>
          </p:cNvPr>
          <p:cNvSpPr txBox="1">
            <a:spLocks noChangeArrowheads="1"/>
          </p:cNvSpPr>
          <p:nvPr/>
        </p:nvSpPr>
        <p:spPr bwMode="auto">
          <a:xfrm>
            <a:off x="4567238" y="3565525"/>
            <a:ext cx="6191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MS PGothic" panose="020B0600070205080204" pitchFamily="34" charset="-128"/>
              </a:defRPr>
            </a:lvl1pPr>
            <a:lvl2pPr marL="742950" indent="-285750">
              <a:spcBef>
                <a:spcPct val="20000"/>
              </a:spcBef>
              <a:buChar char="–"/>
              <a:defRPr sz="2800">
                <a:solidFill>
                  <a:schemeClr val="tx1"/>
                </a:solidFill>
                <a:latin typeface="Times" pitchFamily="2" charset="0"/>
                <a:ea typeface="MS PGothic" panose="020B0600070205080204" pitchFamily="34" charset="-128"/>
              </a:defRPr>
            </a:lvl2pPr>
            <a:lvl3pPr marL="1143000" indent="-228600">
              <a:spcBef>
                <a:spcPct val="20000"/>
              </a:spcBef>
              <a:buChar char="•"/>
              <a:defRPr sz="2400">
                <a:solidFill>
                  <a:schemeClr val="tx1"/>
                </a:solidFill>
                <a:latin typeface="Times" pitchFamily="2" charset="0"/>
                <a:ea typeface="MS PGothic" panose="020B0600070205080204" pitchFamily="34" charset="-128"/>
              </a:defRPr>
            </a:lvl3pPr>
            <a:lvl4pPr marL="1600200" indent="-228600">
              <a:spcBef>
                <a:spcPct val="20000"/>
              </a:spcBef>
              <a:buChar char="–"/>
              <a:defRPr sz="2000">
                <a:solidFill>
                  <a:schemeClr val="tx1"/>
                </a:solidFill>
                <a:latin typeface="Times" pitchFamily="2" charset="0"/>
                <a:ea typeface="MS PGothic" panose="020B0600070205080204" pitchFamily="34" charset="-128"/>
              </a:defRPr>
            </a:lvl4pPr>
            <a:lvl5pPr marL="2057400" indent="-228600">
              <a:spcBef>
                <a:spcPct val="20000"/>
              </a:spcBef>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9pPr>
          </a:lstStyle>
          <a:p>
            <a:pPr>
              <a:spcBef>
                <a:spcPct val="0"/>
              </a:spcBef>
              <a:buFontTx/>
              <a:buNone/>
            </a:pPr>
            <a:r>
              <a:rPr lang="en-US" altLang="en-SE" sz="6000">
                <a:solidFill>
                  <a:schemeClr val="tx2"/>
                </a:solidFill>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latshållare för innehåll 4" descr="jp-CARDIAC-articleLarge.jpg">
            <a:extLst>
              <a:ext uri="{FF2B5EF4-FFF2-40B4-BE49-F238E27FC236}">
                <a16:creationId xmlns:a16="http://schemas.microsoft.com/office/drawing/2014/main" id="{D71D0EB7-AD05-1FB5-15A9-A5D9CD83A4E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19136" r="19136"/>
          <a:stretch>
            <a:fillRect/>
          </a:stretch>
        </p:blipFill>
        <p:spPr>
          <a:xfrm>
            <a:off x="395288" y="2349500"/>
            <a:ext cx="3000375" cy="3240088"/>
          </a:xfrm>
        </p:spPr>
      </p:pic>
      <p:pic>
        <p:nvPicPr>
          <p:cNvPr id="33794" name="Picture 1030" descr="Stopwatch">
            <a:extLst>
              <a:ext uri="{FF2B5EF4-FFF2-40B4-BE49-F238E27FC236}">
                <a16:creationId xmlns:a16="http://schemas.microsoft.com/office/drawing/2014/main" id="{45FC8710-AF2F-9A5D-C81F-C73372569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4963" y="257175"/>
            <a:ext cx="1120775"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1031" descr="Blood drop">
            <a:extLst>
              <a:ext uri="{FF2B5EF4-FFF2-40B4-BE49-F238E27FC236}">
                <a16:creationId xmlns:a16="http://schemas.microsoft.com/office/drawing/2014/main" id="{B8DCA9AE-156F-EE85-4483-FB6EE12FB0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284788" y="338138"/>
            <a:ext cx="942975"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1034">
            <a:extLst>
              <a:ext uri="{FF2B5EF4-FFF2-40B4-BE49-F238E27FC236}">
                <a16:creationId xmlns:a16="http://schemas.microsoft.com/office/drawing/2014/main" id="{FD0961C3-4CEC-24A8-26DA-D1B63AA41394}"/>
              </a:ext>
            </a:extLst>
          </p:cNvPr>
          <p:cNvSpPr txBox="1">
            <a:spLocks noChangeArrowheads="1"/>
          </p:cNvSpPr>
          <p:nvPr/>
        </p:nvSpPr>
        <p:spPr bwMode="auto">
          <a:xfrm flipH="1">
            <a:off x="4313238" y="757238"/>
            <a:ext cx="8350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MS PGothic" panose="020B0600070205080204" pitchFamily="34" charset="-128"/>
              </a:defRPr>
            </a:lvl1pPr>
            <a:lvl2pPr marL="742950" indent="-285750">
              <a:spcBef>
                <a:spcPct val="20000"/>
              </a:spcBef>
              <a:buChar char="–"/>
              <a:defRPr sz="2800">
                <a:solidFill>
                  <a:schemeClr val="tx1"/>
                </a:solidFill>
                <a:latin typeface="Times" pitchFamily="2" charset="0"/>
                <a:ea typeface="MS PGothic" panose="020B0600070205080204" pitchFamily="34" charset="-128"/>
              </a:defRPr>
            </a:lvl2pPr>
            <a:lvl3pPr marL="1143000" indent="-228600">
              <a:spcBef>
                <a:spcPct val="20000"/>
              </a:spcBef>
              <a:buChar char="•"/>
              <a:defRPr sz="2400">
                <a:solidFill>
                  <a:schemeClr val="tx1"/>
                </a:solidFill>
                <a:latin typeface="Times" pitchFamily="2" charset="0"/>
                <a:ea typeface="MS PGothic" panose="020B0600070205080204" pitchFamily="34" charset="-128"/>
              </a:defRPr>
            </a:lvl3pPr>
            <a:lvl4pPr marL="1600200" indent="-228600">
              <a:spcBef>
                <a:spcPct val="20000"/>
              </a:spcBef>
              <a:buChar char="–"/>
              <a:defRPr sz="2000">
                <a:solidFill>
                  <a:schemeClr val="tx1"/>
                </a:solidFill>
                <a:latin typeface="Times" pitchFamily="2" charset="0"/>
                <a:ea typeface="MS PGothic" panose="020B0600070205080204" pitchFamily="34" charset="-128"/>
              </a:defRPr>
            </a:lvl4pPr>
            <a:lvl5pPr marL="2057400" indent="-228600">
              <a:spcBef>
                <a:spcPct val="20000"/>
              </a:spcBef>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9pPr>
          </a:lstStyle>
          <a:p>
            <a:pPr>
              <a:spcBef>
                <a:spcPct val="0"/>
              </a:spcBef>
              <a:buFontTx/>
              <a:buNone/>
            </a:pPr>
            <a:r>
              <a:rPr lang="en-US" altLang="en-SE" sz="6000">
                <a:solidFill>
                  <a:schemeClr val="tx2"/>
                </a:solidFill>
              </a:rPr>
              <a:t>=</a:t>
            </a:r>
          </a:p>
        </p:txBody>
      </p:sp>
      <p:pic>
        <p:nvPicPr>
          <p:cNvPr id="33797" name="Bildobjekt 6" descr="ED crowding-1.jpg">
            <a:extLst>
              <a:ext uri="{FF2B5EF4-FFF2-40B4-BE49-F238E27FC236}">
                <a16:creationId xmlns:a16="http://schemas.microsoft.com/office/drawing/2014/main" id="{09717694-0FB3-90BB-34C4-853CA282F59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2349500"/>
            <a:ext cx="4875213"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Tom presentation">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Tom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Tom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m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m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m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m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m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m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m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m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m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m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m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10691</TotalTime>
  <Words>686</Words>
  <Application>Microsoft Macintosh PowerPoint</Application>
  <PresentationFormat>On-screen Show (4:3)</PresentationFormat>
  <Paragraphs>127</Paragraphs>
  <Slides>28</Slides>
  <Notes>16</Notes>
  <HiddenSlides>6</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ＭＳ Ｐゴシック</vt:lpstr>
      <vt:lpstr>Arial</vt:lpstr>
      <vt:lpstr>freight-text-pro</vt:lpstr>
      <vt:lpstr>Times</vt:lpstr>
      <vt:lpstr>Times New Roman</vt:lpstr>
      <vt:lpstr>Tom presentation</vt:lpstr>
      <vt:lpstr>Emergency Medicine Core Competences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Course Purpose</vt:lpstr>
      <vt:lpstr>Average Retention Rate</vt:lpstr>
      <vt:lpstr>Learning Tools</vt:lpstr>
      <vt:lpstr>PowerPoint Presentation</vt:lpstr>
      <vt:lpstr>Scenarios</vt:lpstr>
      <vt:lpstr>PowerPoint Presentation</vt:lpstr>
      <vt:lpstr>Point-of-Care Information</vt:lpstr>
      <vt:lpstr>Checklists</vt:lpstr>
      <vt:lpstr>PowerPoint Presentation</vt:lpstr>
      <vt:lpstr>PowerPoint Presentation</vt:lpstr>
      <vt:lpstr>PowerPoint Presentation</vt:lpstr>
      <vt:lpstr>Sim as you Gym</vt:lpstr>
      <vt:lpstr>In-Situ Procedure Traning</vt:lpstr>
      <vt:lpstr>Schedule &amp; Groups</vt:lpstr>
      <vt:lpstr>Questions for Group Discussion</vt:lpstr>
      <vt:lpstr>Checklist Compendium</vt:lpstr>
      <vt:lpstr>Lunch</vt:lpstr>
      <vt:lpstr>Course Dinner</vt:lpstr>
      <vt:lpstr>Questions?</vt:lpstr>
    </vt:vector>
  </TitlesOfParts>
  <Company>뿿_</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Diagnos av intoxikation</dc:title>
  <dc:creator>helena jernström</dc:creator>
  <cp:lastModifiedBy>Eric Dryver</cp:lastModifiedBy>
  <cp:revision>1498</cp:revision>
  <cp:lastPrinted>2017-10-19T21:27:52Z</cp:lastPrinted>
  <dcterms:created xsi:type="dcterms:W3CDTF">2004-05-02T18:25:10Z</dcterms:created>
  <dcterms:modified xsi:type="dcterms:W3CDTF">2026-03-23T12:17:00Z</dcterms:modified>
</cp:coreProperties>
</file>